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ermanent Marker" panose="02000000000000000000" pitchFamily="2" charset="0"/>
      <p:regular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mznVp6Jc5fwBgDeWG6CVO6O2k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3" name="Google Shape;19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5" name="Google Shape;19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8" name="Google Shape;19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0" name="Google Shape;19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9" name="Google Shape;19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6" name="Google Shape;20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https://fb.me/e/3niBp4JYF </a:t>
            </a:r>
            <a:endParaRPr/>
          </a:p>
        </p:txBody>
      </p:sp>
      <p:sp>
        <p:nvSpPr>
          <p:cNvPr id="2037" name="Google Shape;20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4" name="Google Shape;20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https://fb.me/e/3niBp4JYF </a:t>
            </a:r>
            <a:endParaRPr/>
          </a:p>
        </p:txBody>
      </p:sp>
      <p:sp>
        <p:nvSpPr>
          <p:cNvPr id="2055" name="Google Shape;205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8178800" y="2636837"/>
            <a:ext cx="38354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8178800" y="3794919"/>
            <a:ext cx="38354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2"/>
          </p:nvPr>
        </p:nvSpPr>
        <p:spPr>
          <a:xfrm>
            <a:off x="8477250" y="4645819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3"/>
          </p:nvPr>
        </p:nvSpPr>
        <p:spPr>
          <a:xfrm>
            <a:off x="8477250" y="4940695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15"/>
          <p:cNvCxnSpPr/>
          <p:nvPr/>
        </p:nvCxnSpPr>
        <p:spPr>
          <a:xfrm>
            <a:off x="8593138" y="4448175"/>
            <a:ext cx="3006725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15"/>
          <p:cNvSpPr>
            <a:spLocks noGrp="1"/>
          </p:cNvSpPr>
          <p:nvPr>
            <p:ph type="pic" idx="4"/>
          </p:nvPr>
        </p:nvSpPr>
        <p:spPr>
          <a:xfrm>
            <a:off x="0" y="0"/>
            <a:ext cx="8001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15"/>
          <p:cNvSpPr/>
          <p:nvPr/>
        </p:nvSpPr>
        <p:spPr>
          <a:xfrm>
            <a:off x="8000999" y="0"/>
            <a:ext cx="78669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5">
  <p:cSld name="Title 5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907362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</p:sp>
      <p:sp>
        <p:nvSpPr>
          <p:cNvPr id="87" name="Google Shape;87;p24"/>
          <p:cNvSpPr txBox="1">
            <a:spLocks noGrp="1"/>
          </p:cNvSpPr>
          <p:nvPr>
            <p:ph type="ctrTitle"/>
          </p:nvPr>
        </p:nvSpPr>
        <p:spPr>
          <a:xfrm>
            <a:off x="4248150" y="3185718"/>
            <a:ext cx="36957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ubTitle" idx="1"/>
          </p:nvPr>
        </p:nvSpPr>
        <p:spPr>
          <a:xfrm>
            <a:off x="4248150" y="4343800"/>
            <a:ext cx="36957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3"/>
          </p:nvPr>
        </p:nvSpPr>
        <p:spPr>
          <a:xfrm>
            <a:off x="4476750" y="5202238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4"/>
          </p:nvPr>
        </p:nvSpPr>
        <p:spPr>
          <a:xfrm>
            <a:off x="4476750" y="5497114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 text">
  <p:cSld name="4 content text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11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114"/>
          <p:cNvSpPr txBox="1">
            <a:spLocks noGrp="1"/>
          </p:cNvSpPr>
          <p:nvPr>
            <p:ph type="body" idx="2"/>
          </p:nvPr>
        </p:nvSpPr>
        <p:spPr>
          <a:xfrm>
            <a:off x="7309449" y="1717677"/>
            <a:ext cx="4044351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2" name="Google Shape;842;p114"/>
          <p:cNvSpPr txBox="1">
            <a:spLocks noGrp="1"/>
          </p:cNvSpPr>
          <p:nvPr>
            <p:ph type="body" idx="3"/>
          </p:nvPr>
        </p:nvSpPr>
        <p:spPr>
          <a:xfrm>
            <a:off x="7309449" y="2225379"/>
            <a:ext cx="4044351" cy="5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114"/>
          <p:cNvSpPr txBox="1">
            <a:spLocks noGrp="1"/>
          </p:cNvSpPr>
          <p:nvPr>
            <p:ph type="body" idx="4"/>
          </p:nvPr>
        </p:nvSpPr>
        <p:spPr>
          <a:xfrm>
            <a:off x="7309449" y="3799781"/>
            <a:ext cx="4044351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4" name="Google Shape;844;p114"/>
          <p:cNvSpPr txBox="1">
            <a:spLocks noGrp="1"/>
          </p:cNvSpPr>
          <p:nvPr>
            <p:ph type="body" idx="5"/>
          </p:nvPr>
        </p:nvSpPr>
        <p:spPr>
          <a:xfrm>
            <a:off x="7309449" y="4307483"/>
            <a:ext cx="4044351" cy="5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5" name="Google Shape;845;p114"/>
          <p:cNvSpPr txBox="1">
            <a:spLocks noGrp="1"/>
          </p:cNvSpPr>
          <p:nvPr>
            <p:ph type="body" idx="6"/>
          </p:nvPr>
        </p:nvSpPr>
        <p:spPr>
          <a:xfrm>
            <a:off x="838200" y="2805153"/>
            <a:ext cx="4044351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6" name="Google Shape;846;p114"/>
          <p:cNvSpPr txBox="1">
            <a:spLocks noGrp="1"/>
          </p:cNvSpPr>
          <p:nvPr>
            <p:ph type="body" idx="7"/>
          </p:nvPr>
        </p:nvSpPr>
        <p:spPr>
          <a:xfrm>
            <a:off x="838200" y="3312855"/>
            <a:ext cx="4044351" cy="5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7" name="Google Shape;847;p114"/>
          <p:cNvSpPr txBox="1">
            <a:spLocks noGrp="1"/>
          </p:cNvSpPr>
          <p:nvPr>
            <p:ph type="body" idx="8"/>
          </p:nvPr>
        </p:nvSpPr>
        <p:spPr>
          <a:xfrm>
            <a:off x="838200" y="4887257"/>
            <a:ext cx="4044351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8" name="Google Shape;848;p114"/>
          <p:cNvSpPr txBox="1">
            <a:spLocks noGrp="1"/>
          </p:cNvSpPr>
          <p:nvPr>
            <p:ph type="body" idx="9"/>
          </p:nvPr>
        </p:nvSpPr>
        <p:spPr>
          <a:xfrm>
            <a:off x="838200" y="5394959"/>
            <a:ext cx="4044351" cy="57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boxes">
  <p:cSld name="6 text boxes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11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2" name="Google Shape;852;p115"/>
          <p:cNvSpPr txBox="1">
            <a:spLocks noGrp="1"/>
          </p:cNvSpPr>
          <p:nvPr>
            <p:ph type="body" idx="2"/>
          </p:nvPr>
        </p:nvSpPr>
        <p:spPr>
          <a:xfrm>
            <a:off x="4446559" y="2324100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3" name="Google Shape;853;p115"/>
          <p:cNvSpPr txBox="1">
            <a:spLocks noGrp="1"/>
          </p:cNvSpPr>
          <p:nvPr>
            <p:ph type="body" idx="3"/>
          </p:nvPr>
        </p:nvSpPr>
        <p:spPr>
          <a:xfrm>
            <a:off x="8044672" y="2324100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4" name="Google Shape;854;p115"/>
          <p:cNvSpPr txBox="1">
            <a:spLocks noGrp="1"/>
          </p:cNvSpPr>
          <p:nvPr>
            <p:ph type="body" idx="4"/>
          </p:nvPr>
        </p:nvSpPr>
        <p:spPr>
          <a:xfrm>
            <a:off x="838199" y="2324100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115"/>
          <p:cNvSpPr txBox="1">
            <a:spLocks noGrp="1"/>
          </p:cNvSpPr>
          <p:nvPr>
            <p:ph type="body" idx="5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6" name="Google Shape;856;p115"/>
          <p:cNvSpPr txBox="1">
            <a:spLocks noGrp="1"/>
          </p:cNvSpPr>
          <p:nvPr>
            <p:ph type="body" idx="6"/>
          </p:nvPr>
        </p:nvSpPr>
        <p:spPr>
          <a:xfrm>
            <a:off x="4446559" y="4524375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7" name="Google Shape;857;p115"/>
          <p:cNvSpPr txBox="1">
            <a:spLocks noGrp="1"/>
          </p:cNvSpPr>
          <p:nvPr>
            <p:ph type="body" idx="7"/>
          </p:nvPr>
        </p:nvSpPr>
        <p:spPr>
          <a:xfrm>
            <a:off x="8044672" y="4524375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8" name="Google Shape;858;p115"/>
          <p:cNvSpPr txBox="1">
            <a:spLocks noGrp="1"/>
          </p:cNvSpPr>
          <p:nvPr>
            <p:ph type="body" idx="8"/>
          </p:nvPr>
        </p:nvSpPr>
        <p:spPr>
          <a:xfrm>
            <a:off x="838199" y="4524375"/>
            <a:ext cx="3298882" cy="148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Content and image">
  <p:cSld name="4 Columns Content and image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1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2" name="Google Shape;862;p116"/>
          <p:cNvSpPr txBox="1">
            <a:spLocks noGrp="1"/>
          </p:cNvSpPr>
          <p:nvPr>
            <p:ph type="body" idx="2"/>
          </p:nvPr>
        </p:nvSpPr>
        <p:spPr>
          <a:xfrm>
            <a:off x="3469362" y="2110739"/>
            <a:ext cx="2631164" cy="2070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82295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3" name="Google Shape;863;p116"/>
          <p:cNvSpPr txBox="1">
            <a:spLocks noGrp="1"/>
          </p:cNvSpPr>
          <p:nvPr>
            <p:ph type="body" idx="3"/>
          </p:nvPr>
        </p:nvSpPr>
        <p:spPr>
          <a:xfrm>
            <a:off x="6100527" y="2110739"/>
            <a:ext cx="2622108" cy="2070735"/>
          </a:xfrm>
          <a:prstGeom prst="rect">
            <a:avLst/>
          </a:prstGeom>
          <a:solidFill>
            <a:srgbClr val="919797"/>
          </a:solidFill>
          <a:ln>
            <a:noFill/>
          </a:ln>
        </p:spPr>
        <p:txBody>
          <a:bodyPr spcFirstLastPara="1" wrap="square" lIns="91425" tIns="82295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4" name="Google Shape;864;p116"/>
          <p:cNvSpPr txBox="1">
            <a:spLocks noGrp="1"/>
          </p:cNvSpPr>
          <p:nvPr>
            <p:ph type="body" idx="4"/>
          </p:nvPr>
        </p:nvSpPr>
        <p:spPr>
          <a:xfrm>
            <a:off x="838198" y="2110739"/>
            <a:ext cx="2631164" cy="2070735"/>
          </a:xfrm>
          <a:prstGeom prst="rect">
            <a:avLst/>
          </a:prstGeom>
          <a:solidFill>
            <a:srgbClr val="383C3C"/>
          </a:solidFill>
          <a:ln>
            <a:noFill/>
          </a:ln>
        </p:spPr>
        <p:txBody>
          <a:bodyPr spcFirstLastPara="1" wrap="square" lIns="91425" tIns="82295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5" name="Google Shape;865;p116"/>
          <p:cNvSpPr txBox="1">
            <a:spLocks noGrp="1"/>
          </p:cNvSpPr>
          <p:nvPr>
            <p:ph type="body" idx="5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6" name="Google Shape;866;p116"/>
          <p:cNvSpPr txBox="1">
            <a:spLocks noGrp="1"/>
          </p:cNvSpPr>
          <p:nvPr>
            <p:ph type="body" idx="6"/>
          </p:nvPr>
        </p:nvSpPr>
        <p:spPr>
          <a:xfrm>
            <a:off x="8722635" y="2110739"/>
            <a:ext cx="2631165" cy="2070735"/>
          </a:xfrm>
          <a:prstGeom prst="rect">
            <a:avLst/>
          </a:prstGeom>
          <a:solidFill>
            <a:srgbClr val="B5BABA"/>
          </a:solidFill>
          <a:ln>
            <a:noFill/>
          </a:ln>
        </p:spPr>
        <p:txBody>
          <a:bodyPr spcFirstLastPara="1" wrap="square" lIns="91425" tIns="82295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7" name="Google Shape;867;p116"/>
          <p:cNvSpPr>
            <a:spLocks noGrp="1"/>
          </p:cNvSpPr>
          <p:nvPr>
            <p:ph type="pic" idx="7"/>
          </p:nvPr>
        </p:nvSpPr>
        <p:spPr>
          <a:xfrm>
            <a:off x="838199" y="4181474"/>
            <a:ext cx="10524657" cy="16934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text boxes 2">
  <p:cSld name="multiple text boxes 2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1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1" name="Google Shape;871;p117"/>
          <p:cNvSpPr txBox="1">
            <a:spLocks noGrp="1"/>
          </p:cNvSpPr>
          <p:nvPr>
            <p:ph type="body" idx="2"/>
          </p:nvPr>
        </p:nvSpPr>
        <p:spPr>
          <a:xfrm>
            <a:off x="8044672" y="2324100"/>
            <a:ext cx="3309128" cy="148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2" name="Google Shape;872;p117"/>
          <p:cNvSpPr txBox="1">
            <a:spLocks noGrp="1"/>
          </p:cNvSpPr>
          <p:nvPr>
            <p:ph type="body" idx="3"/>
          </p:nvPr>
        </p:nvSpPr>
        <p:spPr>
          <a:xfrm>
            <a:off x="838198" y="2324100"/>
            <a:ext cx="6925575" cy="14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3" name="Google Shape;873;p117"/>
          <p:cNvSpPr txBox="1">
            <a:spLocks noGrp="1"/>
          </p:cNvSpPr>
          <p:nvPr>
            <p:ph type="body" idx="4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4" name="Google Shape;874;p117"/>
          <p:cNvSpPr txBox="1">
            <a:spLocks noGrp="1"/>
          </p:cNvSpPr>
          <p:nvPr>
            <p:ph type="body" idx="5"/>
          </p:nvPr>
        </p:nvSpPr>
        <p:spPr>
          <a:xfrm>
            <a:off x="838200" y="4011283"/>
            <a:ext cx="10505354" cy="199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7">
  <p:cSld name="team 7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8"/>
          <p:cNvSpPr txBox="1">
            <a:spLocks noGrp="1"/>
          </p:cNvSpPr>
          <p:nvPr>
            <p:ph type="body" idx="1"/>
          </p:nvPr>
        </p:nvSpPr>
        <p:spPr>
          <a:xfrm>
            <a:off x="4514490" y="204446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118"/>
          <p:cNvSpPr txBox="1">
            <a:spLocks noGrp="1"/>
          </p:cNvSpPr>
          <p:nvPr>
            <p:ph type="body" idx="2"/>
          </p:nvPr>
        </p:nvSpPr>
        <p:spPr>
          <a:xfrm>
            <a:off x="4514490" y="2677606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118"/>
          <p:cNvSpPr txBox="1">
            <a:spLocks noGrp="1"/>
          </p:cNvSpPr>
          <p:nvPr>
            <p:ph type="body" idx="3"/>
          </p:nvPr>
        </p:nvSpPr>
        <p:spPr>
          <a:xfrm>
            <a:off x="8190781" y="204446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9" name="Google Shape;879;p118"/>
          <p:cNvSpPr txBox="1">
            <a:spLocks noGrp="1"/>
          </p:cNvSpPr>
          <p:nvPr>
            <p:ph type="body" idx="4"/>
          </p:nvPr>
        </p:nvSpPr>
        <p:spPr>
          <a:xfrm>
            <a:off x="8190781" y="2677606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0" name="Google Shape;880;p118"/>
          <p:cNvSpPr txBox="1">
            <a:spLocks noGrp="1"/>
          </p:cNvSpPr>
          <p:nvPr>
            <p:ph type="body" idx="5"/>
          </p:nvPr>
        </p:nvSpPr>
        <p:spPr>
          <a:xfrm>
            <a:off x="838199" y="204446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118"/>
          <p:cNvSpPr txBox="1">
            <a:spLocks noGrp="1"/>
          </p:cNvSpPr>
          <p:nvPr>
            <p:ph type="body" idx="6"/>
          </p:nvPr>
        </p:nvSpPr>
        <p:spPr>
          <a:xfrm>
            <a:off x="838199" y="2677606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2" name="Google Shape;882;p118"/>
          <p:cNvSpPr>
            <a:spLocks noGrp="1"/>
          </p:cNvSpPr>
          <p:nvPr>
            <p:ph type="pic" idx="7"/>
          </p:nvPr>
        </p:nvSpPr>
        <p:spPr>
          <a:xfrm>
            <a:off x="838200" y="502429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Google Shape;883;p118"/>
          <p:cNvSpPr>
            <a:spLocks noGrp="1"/>
          </p:cNvSpPr>
          <p:nvPr>
            <p:ph type="pic" idx="8"/>
          </p:nvPr>
        </p:nvSpPr>
        <p:spPr>
          <a:xfrm>
            <a:off x="4516826" y="502429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Google Shape;884;p118"/>
          <p:cNvSpPr>
            <a:spLocks noGrp="1"/>
          </p:cNvSpPr>
          <p:nvPr>
            <p:ph type="pic" idx="9"/>
          </p:nvPr>
        </p:nvSpPr>
        <p:spPr>
          <a:xfrm>
            <a:off x="8200666" y="502429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118"/>
          <p:cNvSpPr txBox="1">
            <a:spLocks noGrp="1"/>
          </p:cNvSpPr>
          <p:nvPr>
            <p:ph type="body" idx="13"/>
          </p:nvPr>
        </p:nvSpPr>
        <p:spPr>
          <a:xfrm>
            <a:off x="4514490" y="2351058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p118"/>
          <p:cNvSpPr txBox="1">
            <a:spLocks noGrp="1"/>
          </p:cNvSpPr>
          <p:nvPr>
            <p:ph type="body" idx="14"/>
          </p:nvPr>
        </p:nvSpPr>
        <p:spPr>
          <a:xfrm>
            <a:off x="8190781" y="2351058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p118"/>
          <p:cNvSpPr txBox="1">
            <a:spLocks noGrp="1"/>
          </p:cNvSpPr>
          <p:nvPr>
            <p:ph type="body" idx="15"/>
          </p:nvPr>
        </p:nvSpPr>
        <p:spPr>
          <a:xfrm>
            <a:off x="838199" y="2351058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8" name="Google Shape;888;p118"/>
          <p:cNvSpPr txBox="1">
            <a:spLocks noGrp="1"/>
          </p:cNvSpPr>
          <p:nvPr>
            <p:ph type="body" idx="16"/>
          </p:nvPr>
        </p:nvSpPr>
        <p:spPr>
          <a:xfrm>
            <a:off x="4514490" y="4972081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9" name="Google Shape;889;p118"/>
          <p:cNvSpPr txBox="1">
            <a:spLocks noGrp="1"/>
          </p:cNvSpPr>
          <p:nvPr>
            <p:ph type="body" idx="17"/>
          </p:nvPr>
        </p:nvSpPr>
        <p:spPr>
          <a:xfrm>
            <a:off x="4514490" y="5605227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0" name="Google Shape;890;p118"/>
          <p:cNvSpPr txBox="1">
            <a:spLocks noGrp="1"/>
          </p:cNvSpPr>
          <p:nvPr>
            <p:ph type="body" idx="18"/>
          </p:nvPr>
        </p:nvSpPr>
        <p:spPr>
          <a:xfrm>
            <a:off x="8190781" y="4972081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1" name="Google Shape;891;p118"/>
          <p:cNvSpPr txBox="1">
            <a:spLocks noGrp="1"/>
          </p:cNvSpPr>
          <p:nvPr>
            <p:ph type="body" idx="19"/>
          </p:nvPr>
        </p:nvSpPr>
        <p:spPr>
          <a:xfrm>
            <a:off x="8190781" y="5605227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2" name="Google Shape;892;p118"/>
          <p:cNvSpPr txBox="1">
            <a:spLocks noGrp="1"/>
          </p:cNvSpPr>
          <p:nvPr>
            <p:ph type="body" idx="20"/>
          </p:nvPr>
        </p:nvSpPr>
        <p:spPr>
          <a:xfrm>
            <a:off x="838199" y="4972081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118"/>
          <p:cNvSpPr txBox="1">
            <a:spLocks noGrp="1"/>
          </p:cNvSpPr>
          <p:nvPr>
            <p:ph type="body" idx="21"/>
          </p:nvPr>
        </p:nvSpPr>
        <p:spPr>
          <a:xfrm>
            <a:off x="838199" y="5605227"/>
            <a:ext cx="3163020" cy="50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p118"/>
          <p:cNvSpPr>
            <a:spLocks noGrp="1"/>
          </p:cNvSpPr>
          <p:nvPr>
            <p:ph type="pic" idx="22"/>
          </p:nvPr>
        </p:nvSpPr>
        <p:spPr>
          <a:xfrm>
            <a:off x="838200" y="3430050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95" name="Google Shape;895;p118"/>
          <p:cNvSpPr>
            <a:spLocks noGrp="1"/>
          </p:cNvSpPr>
          <p:nvPr>
            <p:ph type="pic" idx="23"/>
          </p:nvPr>
        </p:nvSpPr>
        <p:spPr>
          <a:xfrm>
            <a:off x="4516826" y="3430050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Google Shape;896;p118"/>
          <p:cNvSpPr>
            <a:spLocks noGrp="1"/>
          </p:cNvSpPr>
          <p:nvPr>
            <p:ph type="pic" idx="24"/>
          </p:nvPr>
        </p:nvSpPr>
        <p:spPr>
          <a:xfrm>
            <a:off x="8200666" y="3430050"/>
            <a:ext cx="3163020" cy="1542031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Google Shape;897;p118"/>
          <p:cNvSpPr txBox="1">
            <a:spLocks noGrp="1"/>
          </p:cNvSpPr>
          <p:nvPr>
            <p:ph type="body" idx="25"/>
          </p:nvPr>
        </p:nvSpPr>
        <p:spPr>
          <a:xfrm>
            <a:off x="4514490" y="5278679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8" name="Google Shape;898;p118"/>
          <p:cNvSpPr txBox="1">
            <a:spLocks noGrp="1"/>
          </p:cNvSpPr>
          <p:nvPr>
            <p:ph type="body" idx="26"/>
          </p:nvPr>
        </p:nvSpPr>
        <p:spPr>
          <a:xfrm>
            <a:off x="8190781" y="5278679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9" name="Google Shape;899;p118"/>
          <p:cNvSpPr txBox="1">
            <a:spLocks noGrp="1"/>
          </p:cNvSpPr>
          <p:nvPr>
            <p:ph type="body" idx="27"/>
          </p:nvPr>
        </p:nvSpPr>
        <p:spPr>
          <a:xfrm>
            <a:off x="838199" y="5278679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list">
  <p:cSld name="image and list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11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3" name="Google Shape;903;p119"/>
          <p:cNvSpPr txBox="1">
            <a:spLocks noGrp="1"/>
          </p:cNvSpPr>
          <p:nvPr>
            <p:ph type="body" idx="2"/>
          </p:nvPr>
        </p:nvSpPr>
        <p:spPr>
          <a:xfrm>
            <a:off x="6918386" y="2010857"/>
            <a:ext cx="443541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p119"/>
          <p:cNvSpPr txBox="1">
            <a:spLocks noGrp="1"/>
          </p:cNvSpPr>
          <p:nvPr>
            <p:ph type="body" idx="3"/>
          </p:nvPr>
        </p:nvSpPr>
        <p:spPr>
          <a:xfrm>
            <a:off x="6291532" y="2478839"/>
            <a:ext cx="5062268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5" name="Google Shape;905;p119"/>
          <p:cNvSpPr txBox="1">
            <a:spLocks noGrp="1"/>
          </p:cNvSpPr>
          <p:nvPr>
            <p:ph type="body" idx="4"/>
          </p:nvPr>
        </p:nvSpPr>
        <p:spPr>
          <a:xfrm>
            <a:off x="1617210" y="5138709"/>
            <a:ext cx="9736590" cy="779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6" name="Google Shape;906;p119"/>
          <p:cNvSpPr>
            <a:spLocks noGrp="1"/>
          </p:cNvSpPr>
          <p:nvPr>
            <p:ph type="pic" idx="5"/>
          </p:nvPr>
        </p:nvSpPr>
        <p:spPr>
          <a:xfrm>
            <a:off x="838199" y="2010857"/>
            <a:ext cx="5362576" cy="2728783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p119"/>
          <p:cNvSpPr txBox="1">
            <a:spLocks noGrp="1"/>
          </p:cNvSpPr>
          <p:nvPr>
            <p:ph type="body" idx="6"/>
          </p:nvPr>
        </p:nvSpPr>
        <p:spPr>
          <a:xfrm>
            <a:off x="6918386" y="3729670"/>
            <a:ext cx="443541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8" name="Google Shape;908;p119"/>
          <p:cNvSpPr txBox="1">
            <a:spLocks noGrp="1"/>
          </p:cNvSpPr>
          <p:nvPr>
            <p:ph type="body" idx="7"/>
          </p:nvPr>
        </p:nvSpPr>
        <p:spPr>
          <a:xfrm>
            <a:off x="6291532" y="4197652"/>
            <a:ext cx="5062268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2">
  <p:cSld name="image and text 2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0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25908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120"/>
          <p:cNvSpPr txBox="1">
            <a:spLocks noGrp="1"/>
          </p:cNvSpPr>
          <p:nvPr>
            <p:ph type="body" idx="1"/>
          </p:nvPr>
        </p:nvSpPr>
        <p:spPr>
          <a:xfrm>
            <a:off x="3281632" y="1877295"/>
            <a:ext cx="506226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0" cap="non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2" name="Google Shape;912;p120"/>
          <p:cNvSpPr txBox="1">
            <a:spLocks noGrp="1"/>
          </p:cNvSpPr>
          <p:nvPr>
            <p:ph type="body" idx="3"/>
          </p:nvPr>
        </p:nvSpPr>
        <p:spPr>
          <a:xfrm>
            <a:off x="3281632" y="2164070"/>
            <a:ext cx="5062268" cy="437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p120"/>
          <p:cNvSpPr>
            <a:spLocks noGrp="1"/>
          </p:cNvSpPr>
          <p:nvPr>
            <p:ph type="pic" idx="4"/>
          </p:nvPr>
        </p:nvSpPr>
        <p:spPr>
          <a:xfrm>
            <a:off x="838200" y="1881619"/>
            <a:ext cx="2200276" cy="35857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14" name="Google Shape;914;p120"/>
          <p:cNvSpPr txBox="1">
            <a:spLocks noGrp="1"/>
          </p:cNvSpPr>
          <p:nvPr>
            <p:ph type="body" idx="5"/>
          </p:nvPr>
        </p:nvSpPr>
        <p:spPr>
          <a:xfrm>
            <a:off x="3281631" y="2870201"/>
            <a:ext cx="807216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5" name="Google Shape;915;p120"/>
          <p:cNvSpPr txBox="1">
            <a:spLocks noGrp="1"/>
          </p:cNvSpPr>
          <p:nvPr>
            <p:ph type="body" idx="6"/>
          </p:nvPr>
        </p:nvSpPr>
        <p:spPr>
          <a:xfrm>
            <a:off x="3281631" y="3338182"/>
            <a:ext cx="8072167" cy="212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ies">
  <p:cSld name="case studies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21"/>
          <p:cNvSpPr txBox="1">
            <a:spLocks noGrp="1"/>
          </p:cNvSpPr>
          <p:nvPr>
            <p:ph type="title"/>
          </p:nvPr>
        </p:nvSpPr>
        <p:spPr>
          <a:xfrm>
            <a:off x="838200" y="590550"/>
            <a:ext cx="4800600" cy="152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Quattrocento Sans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21"/>
          <p:cNvSpPr>
            <a:spLocks noGrp="1"/>
          </p:cNvSpPr>
          <p:nvPr>
            <p:ph type="pic" idx="2"/>
          </p:nvPr>
        </p:nvSpPr>
        <p:spPr>
          <a:xfrm>
            <a:off x="8465344" y="1243593"/>
            <a:ext cx="2714623" cy="340460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19" name="Google Shape;919;p121"/>
          <p:cNvSpPr txBox="1">
            <a:spLocks noGrp="1"/>
          </p:cNvSpPr>
          <p:nvPr>
            <p:ph type="body" idx="1"/>
          </p:nvPr>
        </p:nvSpPr>
        <p:spPr>
          <a:xfrm>
            <a:off x="838201" y="2245983"/>
            <a:ext cx="5821391" cy="83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0" name="Google Shape;920;p121"/>
          <p:cNvSpPr txBox="1">
            <a:spLocks noGrp="1"/>
          </p:cNvSpPr>
          <p:nvPr>
            <p:ph type="body" idx="3"/>
          </p:nvPr>
        </p:nvSpPr>
        <p:spPr>
          <a:xfrm>
            <a:off x="838201" y="3079899"/>
            <a:ext cx="5821391" cy="119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p121"/>
          <p:cNvSpPr/>
          <p:nvPr/>
        </p:nvSpPr>
        <p:spPr>
          <a:xfrm>
            <a:off x="0" y="4648199"/>
            <a:ext cx="12192000" cy="140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21"/>
          <p:cNvSpPr txBox="1">
            <a:spLocks noGrp="1"/>
          </p:cNvSpPr>
          <p:nvPr>
            <p:ph type="body" idx="4"/>
          </p:nvPr>
        </p:nvSpPr>
        <p:spPr>
          <a:xfrm>
            <a:off x="1476017" y="4875212"/>
            <a:ext cx="250938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p121"/>
          <p:cNvSpPr txBox="1">
            <a:spLocks noGrp="1"/>
          </p:cNvSpPr>
          <p:nvPr>
            <p:ph type="body" idx="5"/>
          </p:nvPr>
        </p:nvSpPr>
        <p:spPr>
          <a:xfrm>
            <a:off x="1476017" y="5133825"/>
            <a:ext cx="2509386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p121"/>
          <p:cNvSpPr txBox="1">
            <a:spLocks noGrp="1"/>
          </p:cNvSpPr>
          <p:nvPr>
            <p:ph type="body" idx="6"/>
          </p:nvPr>
        </p:nvSpPr>
        <p:spPr>
          <a:xfrm>
            <a:off x="5073299" y="4875212"/>
            <a:ext cx="250938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5" name="Google Shape;925;p121"/>
          <p:cNvSpPr txBox="1">
            <a:spLocks noGrp="1"/>
          </p:cNvSpPr>
          <p:nvPr>
            <p:ph type="body" idx="7"/>
          </p:nvPr>
        </p:nvSpPr>
        <p:spPr>
          <a:xfrm>
            <a:off x="5073299" y="5133825"/>
            <a:ext cx="2509386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6" name="Google Shape;926;p121"/>
          <p:cNvSpPr txBox="1">
            <a:spLocks noGrp="1"/>
          </p:cNvSpPr>
          <p:nvPr>
            <p:ph type="body" idx="8"/>
          </p:nvPr>
        </p:nvSpPr>
        <p:spPr>
          <a:xfrm>
            <a:off x="8670581" y="4875212"/>
            <a:ext cx="250938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7" name="Google Shape;927;p121"/>
          <p:cNvSpPr txBox="1">
            <a:spLocks noGrp="1"/>
          </p:cNvSpPr>
          <p:nvPr>
            <p:ph type="body" idx="9"/>
          </p:nvPr>
        </p:nvSpPr>
        <p:spPr>
          <a:xfrm>
            <a:off x="8670581" y="5133825"/>
            <a:ext cx="2509386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Content">
  <p:cSld name="List with Content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2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1" name="Google Shape;931;p122"/>
          <p:cNvSpPr txBox="1">
            <a:spLocks noGrp="1"/>
          </p:cNvSpPr>
          <p:nvPr>
            <p:ph type="body" idx="2"/>
          </p:nvPr>
        </p:nvSpPr>
        <p:spPr>
          <a:xfrm>
            <a:off x="1533526" y="2941608"/>
            <a:ext cx="4248150" cy="105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2" name="Google Shape;932;p122"/>
          <p:cNvSpPr txBox="1">
            <a:spLocks noGrp="1"/>
          </p:cNvSpPr>
          <p:nvPr>
            <p:ph type="body" idx="3"/>
          </p:nvPr>
        </p:nvSpPr>
        <p:spPr>
          <a:xfrm>
            <a:off x="838200" y="1827180"/>
            <a:ext cx="10515600" cy="61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3" name="Google Shape;933;p122"/>
          <p:cNvSpPr txBox="1">
            <a:spLocks noGrp="1"/>
          </p:cNvSpPr>
          <p:nvPr>
            <p:ph type="body" idx="4"/>
          </p:nvPr>
        </p:nvSpPr>
        <p:spPr>
          <a:xfrm>
            <a:off x="1533526" y="4503708"/>
            <a:ext cx="4248150" cy="105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4" name="Google Shape;934;p122"/>
          <p:cNvSpPr txBox="1">
            <a:spLocks noGrp="1"/>
          </p:cNvSpPr>
          <p:nvPr>
            <p:ph type="body" idx="5"/>
          </p:nvPr>
        </p:nvSpPr>
        <p:spPr>
          <a:xfrm>
            <a:off x="7105651" y="2941608"/>
            <a:ext cx="4248150" cy="105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5" name="Google Shape;935;p122"/>
          <p:cNvSpPr txBox="1">
            <a:spLocks noGrp="1"/>
          </p:cNvSpPr>
          <p:nvPr>
            <p:ph type="body" idx="6"/>
          </p:nvPr>
        </p:nvSpPr>
        <p:spPr>
          <a:xfrm>
            <a:off x="7105651" y="4503708"/>
            <a:ext cx="4248150" cy="105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wide image">
  <p:cSld name="text and wide image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2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9" name="Google Shape;939;p123"/>
          <p:cNvSpPr txBox="1">
            <a:spLocks noGrp="1"/>
          </p:cNvSpPr>
          <p:nvPr>
            <p:ph type="body" idx="2"/>
          </p:nvPr>
        </p:nvSpPr>
        <p:spPr>
          <a:xfrm>
            <a:off x="838200" y="1654925"/>
            <a:ext cx="10515600" cy="50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0" name="Google Shape;940;p123"/>
          <p:cNvSpPr txBox="1">
            <a:spLocks noGrp="1"/>
          </p:cNvSpPr>
          <p:nvPr>
            <p:ph type="body" idx="3"/>
          </p:nvPr>
        </p:nvSpPr>
        <p:spPr>
          <a:xfrm>
            <a:off x="838199" y="4917057"/>
            <a:ext cx="10515599" cy="1137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1" name="Google Shape;941;p123"/>
          <p:cNvSpPr>
            <a:spLocks noGrp="1"/>
          </p:cNvSpPr>
          <p:nvPr>
            <p:ph type="pic" idx="4"/>
          </p:nvPr>
        </p:nvSpPr>
        <p:spPr>
          <a:xfrm>
            <a:off x="0" y="2266144"/>
            <a:ext cx="12191999" cy="24438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-Title 1">
  <p:cSld name="Sub-Title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subTitle" idx="1"/>
          </p:nvPr>
        </p:nvSpPr>
        <p:spPr>
          <a:xfrm>
            <a:off x="2405062" y="3362325"/>
            <a:ext cx="7381875" cy="14684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00" tIns="182875" rIns="457200" bIns="182875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ctrTitle"/>
          </p:nvPr>
        </p:nvSpPr>
        <p:spPr>
          <a:xfrm>
            <a:off x="3743325" y="2019300"/>
            <a:ext cx="4705350" cy="1468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picture and text">
  <p:cSld name="left picture and text"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12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5" name="Google Shape;945;p124"/>
          <p:cNvSpPr txBox="1">
            <a:spLocks noGrp="1"/>
          </p:cNvSpPr>
          <p:nvPr>
            <p:ph type="body" idx="2"/>
          </p:nvPr>
        </p:nvSpPr>
        <p:spPr>
          <a:xfrm>
            <a:off x="838200" y="1827180"/>
            <a:ext cx="10515600" cy="611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6" name="Google Shape;946;p124"/>
          <p:cNvSpPr txBox="1">
            <a:spLocks noGrp="1"/>
          </p:cNvSpPr>
          <p:nvPr>
            <p:ph type="body" idx="3"/>
          </p:nvPr>
        </p:nvSpPr>
        <p:spPr>
          <a:xfrm>
            <a:off x="4295775" y="2647950"/>
            <a:ext cx="7058026" cy="3152774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7" name="Google Shape;947;p124"/>
          <p:cNvSpPr>
            <a:spLocks noGrp="1"/>
          </p:cNvSpPr>
          <p:nvPr>
            <p:ph type="pic" idx="4"/>
          </p:nvPr>
        </p:nvSpPr>
        <p:spPr>
          <a:xfrm>
            <a:off x="838199" y="2647950"/>
            <a:ext cx="3381375" cy="31527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ottom image with 3 boxes">
  <p:cSld name="bottom image with 3 boxes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2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1" name="Google Shape;951;p125"/>
          <p:cNvSpPr txBox="1">
            <a:spLocks noGrp="1"/>
          </p:cNvSpPr>
          <p:nvPr>
            <p:ph type="body" idx="2"/>
          </p:nvPr>
        </p:nvSpPr>
        <p:spPr>
          <a:xfrm>
            <a:off x="838200" y="1827180"/>
            <a:ext cx="10515600" cy="107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2" name="Google Shape;952;p125"/>
          <p:cNvSpPr txBox="1">
            <a:spLocks noGrp="1"/>
          </p:cNvSpPr>
          <p:nvPr>
            <p:ph type="body" idx="3"/>
          </p:nvPr>
        </p:nvSpPr>
        <p:spPr>
          <a:xfrm>
            <a:off x="838201" y="3619501"/>
            <a:ext cx="3171824" cy="27717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3" name="Google Shape;953;p125"/>
          <p:cNvSpPr txBox="1">
            <a:spLocks noGrp="1"/>
          </p:cNvSpPr>
          <p:nvPr>
            <p:ph type="body" idx="4"/>
          </p:nvPr>
        </p:nvSpPr>
        <p:spPr>
          <a:xfrm>
            <a:off x="8181976" y="3619501"/>
            <a:ext cx="3171824" cy="277177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4" name="Google Shape;954;p125"/>
          <p:cNvSpPr txBox="1">
            <a:spLocks noGrp="1"/>
          </p:cNvSpPr>
          <p:nvPr>
            <p:ph type="body" idx="5"/>
          </p:nvPr>
        </p:nvSpPr>
        <p:spPr>
          <a:xfrm>
            <a:off x="4510088" y="3619501"/>
            <a:ext cx="3171824" cy="277177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5" name="Google Shape;955;p125"/>
          <p:cNvSpPr>
            <a:spLocks noGrp="1"/>
          </p:cNvSpPr>
          <p:nvPr>
            <p:ph type="pic" idx="6"/>
          </p:nvPr>
        </p:nvSpPr>
        <p:spPr>
          <a:xfrm>
            <a:off x="1" y="3067050"/>
            <a:ext cx="12192000" cy="37909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Quote">
  <p:cSld name="Content with Quote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2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12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9" name="Google Shape;959;p126"/>
          <p:cNvSpPr txBox="1">
            <a:spLocks noGrp="1"/>
          </p:cNvSpPr>
          <p:nvPr>
            <p:ph type="body" idx="2"/>
          </p:nvPr>
        </p:nvSpPr>
        <p:spPr>
          <a:xfrm>
            <a:off x="1247775" y="3171826"/>
            <a:ext cx="4707697" cy="15033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63500" dir="10800000" algn="r" rotWithShape="0">
              <a:schemeClr val="accent1"/>
            </a:outerShdw>
          </a:effectLst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0" i="1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0" name="Google Shape;960;p126"/>
          <p:cNvSpPr txBox="1">
            <a:spLocks noGrp="1"/>
          </p:cNvSpPr>
          <p:nvPr>
            <p:ph type="body" idx="3"/>
          </p:nvPr>
        </p:nvSpPr>
        <p:spPr>
          <a:xfrm>
            <a:off x="838201" y="1827180"/>
            <a:ext cx="5105400" cy="110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1" name="Google Shape;961;p126"/>
          <p:cNvSpPr txBox="1">
            <a:spLocks noGrp="1"/>
          </p:cNvSpPr>
          <p:nvPr>
            <p:ph type="body" idx="4"/>
          </p:nvPr>
        </p:nvSpPr>
        <p:spPr>
          <a:xfrm>
            <a:off x="838201" y="4913280"/>
            <a:ext cx="5105400" cy="110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2" name="Google Shape;962;p126"/>
          <p:cNvSpPr>
            <a:spLocks noGrp="1"/>
          </p:cNvSpPr>
          <p:nvPr>
            <p:ph type="pic" idx="5"/>
          </p:nvPr>
        </p:nvSpPr>
        <p:spPr>
          <a:xfrm>
            <a:off x="6096000" y="1828800"/>
            <a:ext cx="5257800" cy="419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list 1">
  <p:cSld name="picture list 1">
    <p:bg>
      <p:bgPr>
        <a:solidFill>
          <a:schemeClr val="accent3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7"/>
          <p:cNvSpPr txBox="1">
            <a:spLocks noGrp="1"/>
          </p:cNvSpPr>
          <p:nvPr>
            <p:ph type="body" idx="1"/>
          </p:nvPr>
        </p:nvSpPr>
        <p:spPr>
          <a:xfrm>
            <a:off x="4638674" y="2181226"/>
            <a:ext cx="1457325" cy="1276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5" name="Google Shape;965;p127"/>
          <p:cNvSpPr txBox="1">
            <a:spLocks noGrp="1"/>
          </p:cNvSpPr>
          <p:nvPr>
            <p:ph type="body" idx="2"/>
          </p:nvPr>
        </p:nvSpPr>
        <p:spPr>
          <a:xfrm>
            <a:off x="7667625" y="3705226"/>
            <a:ext cx="363855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6" name="Google Shape;966;p127"/>
          <p:cNvSpPr>
            <a:spLocks noGrp="1"/>
          </p:cNvSpPr>
          <p:nvPr>
            <p:ph type="pic" idx="3"/>
          </p:nvPr>
        </p:nvSpPr>
        <p:spPr>
          <a:xfrm>
            <a:off x="6096000" y="-1"/>
            <a:ext cx="6096000" cy="3457576"/>
          </a:xfrm>
          <a:prstGeom prst="rect">
            <a:avLst/>
          </a:prstGeom>
          <a:noFill/>
          <a:ln>
            <a:noFill/>
          </a:ln>
        </p:spPr>
      </p:sp>
      <p:sp>
        <p:nvSpPr>
          <p:cNvPr id="967" name="Google Shape;967;p127"/>
          <p:cNvSpPr>
            <a:spLocks noGrp="1"/>
          </p:cNvSpPr>
          <p:nvPr>
            <p:ph type="pic" idx="4"/>
          </p:nvPr>
        </p:nvSpPr>
        <p:spPr>
          <a:xfrm>
            <a:off x="0" y="3457575"/>
            <a:ext cx="6096000" cy="3400425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Google Shape;968;p127"/>
          <p:cNvSpPr txBox="1">
            <a:spLocks noGrp="1"/>
          </p:cNvSpPr>
          <p:nvPr>
            <p:ph type="body" idx="5"/>
          </p:nvPr>
        </p:nvSpPr>
        <p:spPr>
          <a:xfrm>
            <a:off x="6095999" y="3457575"/>
            <a:ext cx="1457325" cy="12763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9" name="Google Shape;969;p127"/>
          <p:cNvSpPr txBox="1">
            <a:spLocks noGrp="1"/>
          </p:cNvSpPr>
          <p:nvPr>
            <p:ph type="body" idx="6"/>
          </p:nvPr>
        </p:nvSpPr>
        <p:spPr>
          <a:xfrm>
            <a:off x="7667625" y="4467224"/>
            <a:ext cx="3638550" cy="12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0" name="Google Shape;970;p127"/>
          <p:cNvSpPr txBox="1">
            <a:spLocks noGrp="1"/>
          </p:cNvSpPr>
          <p:nvPr>
            <p:ph type="body" idx="7"/>
          </p:nvPr>
        </p:nvSpPr>
        <p:spPr>
          <a:xfrm>
            <a:off x="638175" y="781053"/>
            <a:ext cx="363855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1" name="Google Shape;971;p127"/>
          <p:cNvSpPr txBox="1">
            <a:spLocks noGrp="1"/>
          </p:cNvSpPr>
          <p:nvPr>
            <p:ph type="body" idx="8"/>
          </p:nvPr>
        </p:nvSpPr>
        <p:spPr>
          <a:xfrm>
            <a:off x="638175" y="1543051"/>
            <a:ext cx="3638550" cy="12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list 2">
  <p:cSld name="picture list 2">
    <p:bg>
      <p:bgPr>
        <a:solidFill>
          <a:schemeClr val="accent3"/>
        </a:solidFill>
        <a:effectLst/>
      </p:bgPr>
    </p:bg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8"/>
          <p:cNvSpPr txBox="1">
            <a:spLocks noGrp="1"/>
          </p:cNvSpPr>
          <p:nvPr>
            <p:ph type="body" idx="1"/>
          </p:nvPr>
        </p:nvSpPr>
        <p:spPr>
          <a:xfrm>
            <a:off x="6095999" y="2181226"/>
            <a:ext cx="1457325" cy="1276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4" name="Google Shape;974;p128"/>
          <p:cNvSpPr txBox="1">
            <a:spLocks noGrp="1"/>
          </p:cNvSpPr>
          <p:nvPr>
            <p:ph type="body" idx="2"/>
          </p:nvPr>
        </p:nvSpPr>
        <p:spPr>
          <a:xfrm>
            <a:off x="857250" y="3705226"/>
            <a:ext cx="363855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5" name="Google Shape;975;p128"/>
          <p:cNvSpPr>
            <a:spLocks noGrp="1"/>
          </p:cNvSpPr>
          <p:nvPr>
            <p:ph type="pic" idx="3"/>
          </p:nvPr>
        </p:nvSpPr>
        <p:spPr>
          <a:xfrm>
            <a:off x="0" y="-1"/>
            <a:ext cx="6096000" cy="3457576"/>
          </a:xfrm>
          <a:prstGeom prst="rect">
            <a:avLst/>
          </a:prstGeom>
          <a:noFill/>
          <a:ln>
            <a:noFill/>
          </a:ln>
        </p:spPr>
      </p:sp>
      <p:sp>
        <p:nvSpPr>
          <p:cNvPr id="976" name="Google Shape;976;p128"/>
          <p:cNvSpPr>
            <a:spLocks noGrp="1"/>
          </p:cNvSpPr>
          <p:nvPr>
            <p:ph type="pic" idx="4"/>
          </p:nvPr>
        </p:nvSpPr>
        <p:spPr>
          <a:xfrm>
            <a:off x="6095998" y="3457575"/>
            <a:ext cx="6096000" cy="3400425"/>
          </a:xfrm>
          <a:prstGeom prst="rect">
            <a:avLst/>
          </a:prstGeom>
          <a:noFill/>
          <a:ln>
            <a:noFill/>
          </a:ln>
        </p:spPr>
      </p:sp>
      <p:sp>
        <p:nvSpPr>
          <p:cNvPr id="977" name="Google Shape;977;p128"/>
          <p:cNvSpPr txBox="1">
            <a:spLocks noGrp="1"/>
          </p:cNvSpPr>
          <p:nvPr>
            <p:ph type="body" idx="5"/>
          </p:nvPr>
        </p:nvSpPr>
        <p:spPr>
          <a:xfrm>
            <a:off x="4638675" y="3457575"/>
            <a:ext cx="1457325" cy="12763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8" name="Google Shape;978;p128"/>
          <p:cNvSpPr txBox="1">
            <a:spLocks noGrp="1"/>
          </p:cNvSpPr>
          <p:nvPr>
            <p:ph type="body" idx="6"/>
          </p:nvPr>
        </p:nvSpPr>
        <p:spPr>
          <a:xfrm>
            <a:off x="857250" y="4467224"/>
            <a:ext cx="3638550" cy="12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9" name="Google Shape;979;p128"/>
          <p:cNvSpPr txBox="1">
            <a:spLocks noGrp="1"/>
          </p:cNvSpPr>
          <p:nvPr>
            <p:ph type="body" idx="7"/>
          </p:nvPr>
        </p:nvSpPr>
        <p:spPr>
          <a:xfrm>
            <a:off x="7667625" y="781053"/>
            <a:ext cx="3638550" cy="6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0" name="Google Shape;980;p128"/>
          <p:cNvSpPr txBox="1">
            <a:spLocks noGrp="1"/>
          </p:cNvSpPr>
          <p:nvPr>
            <p:ph type="body" idx="8"/>
          </p:nvPr>
        </p:nvSpPr>
        <p:spPr>
          <a:xfrm>
            <a:off x="7667625" y="1543051"/>
            <a:ext cx="3638550" cy="127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Quote">
  <p:cSld name="1_Content with Quote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12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4" name="Google Shape;984;p129"/>
          <p:cNvSpPr txBox="1">
            <a:spLocks noGrp="1"/>
          </p:cNvSpPr>
          <p:nvPr>
            <p:ph type="body" idx="2"/>
          </p:nvPr>
        </p:nvSpPr>
        <p:spPr>
          <a:xfrm>
            <a:off x="838201" y="1827180"/>
            <a:ext cx="5105400" cy="110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Picture with Text">
  <p:cSld name="Top Picture with Text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3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9337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130"/>
          <p:cNvSpPr txBox="1">
            <a:spLocks noGrp="1"/>
          </p:cNvSpPr>
          <p:nvPr>
            <p:ph type="title"/>
          </p:nvPr>
        </p:nvSpPr>
        <p:spPr>
          <a:xfrm>
            <a:off x="838200" y="2985933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Quattrocento Sans"/>
              <a:buNone/>
              <a:defRPr sz="4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130"/>
          <p:cNvSpPr txBox="1">
            <a:spLocks noGrp="1"/>
          </p:cNvSpPr>
          <p:nvPr>
            <p:ph type="body" idx="1"/>
          </p:nvPr>
        </p:nvSpPr>
        <p:spPr>
          <a:xfrm>
            <a:off x="838199" y="3745973"/>
            <a:ext cx="105155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9" name="Google Shape;989;p130"/>
          <p:cNvSpPr txBox="1">
            <a:spLocks noGrp="1"/>
          </p:cNvSpPr>
          <p:nvPr>
            <p:ph type="body" idx="3"/>
          </p:nvPr>
        </p:nvSpPr>
        <p:spPr>
          <a:xfrm>
            <a:off x="838200" y="4311528"/>
            <a:ext cx="10515599" cy="599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0" name="Google Shape;990;p130"/>
          <p:cNvSpPr txBox="1">
            <a:spLocks noGrp="1"/>
          </p:cNvSpPr>
          <p:nvPr>
            <p:ph type="body" idx="4"/>
          </p:nvPr>
        </p:nvSpPr>
        <p:spPr>
          <a:xfrm>
            <a:off x="838200" y="4910671"/>
            <a:ext cx="10515597" cy="107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lique image and bottom text">
  <p:cSld name="oblique image and bottom text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31"/>
          <p:cNvSpPr/>
          <p:nvPr/>
        </p:nvSpPr>
        <p:spPr>
          <a:xfrm rot="-5400000" flipH="1">
            <a:off x="10842098" y="-168799"/>
            <a:ext cx="1185329" cy="1514471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31"/>
          <p:cNvSpPr/>
          <p:nvPr/>
        </p:nvSpPr>
        <p:spPr>
          <a:xfrm rot="10800000" flipH="1">
            <a:off x="-1" y="1"/>
            <a:ext cx="12192000" cy="6162674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31"/>
          <p:cNvSpPr txBox="1">
            <a:spLocks noGrp="1"/>
          </p:cNvSpPr>
          <p:nvPr>
            <p:ph type="title"/>
          </p:nvPr>
        </p:nvSpPr>
        <p:spPr>
          <a:xfrm>
            <a:off x="4829176" y="4085171"/>
            <a:ext cx="6524624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Quattrocento Sans"/>
              <a:buNone/>
              <a:defRPr sz="2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131"/>
          <p:cNvSpPr txBox="1">
            <a:spLocks noGrp="1"/>
          </p:cNvSpPr>
          <p:nvPr>
            <p:ph type="body" idx="1"/>
          </p:nvPr>
        </p:nvSpPr>
        <p:spPr>
          <a:xfrm>
            <a:off x="4829175" y="4910671"/>
            <a:ext cx="6524622" cy="1076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6" name="Google Shape;996;p13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1109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Picture with bottom Text">
  <p:cSld name="Top Picture with bottom Text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2"/>
          <p:cNvSpPr txBox="1">
            <a:spLocks noGrp="1"/>
          </p:cNvSpPr>
          <p:nvPr>
            <p:ph type="body" idx="1"/>
          </p:nvPr>
        </p:nvSpPr>
        <p:spPr>
          <a:xfrm>
            <a:off x="3714751" y="4154965"/>
            <a:ext cx="476249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9" name="Google Shape;999;p1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0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00" name="Google Shape;1000;p132"/>
          <p:cNvSpPr txBox="1">
            <a:spLocks noGrp="1"/>
          </p:cNvSpPr>
          <p:nvPr>
            <p:ph type="title"/>
          </p:nvPr>
        </p:nvSpPr>
        <p:spPr>
          <a:xfrm>
            <a:off x="2952750" y="3102931"/>
            <a:ext cx="6286500" cy="82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03200" dist="76200" dir="5400000" algn="t" rotWithShape="0">
              <a:srgbClr val="7F7F7F">
                <a:alpha val="92941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Quattrocento Sans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132"/>
          <p:cNvSpPr txBox="1">
            <a:spLocks noGrp="1"/>
          </p:cNvSpPr>
          <p:nvPr>
            <p:ph type="body" idx="3"/>
          </p:nvPr>
        </p:nvSpPr>
        <p:spPr>
          <a:xfrm>
            <a:off x="838200" y="4733925"/>
            <a:ext cx="10515597" cy="125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Picture with Text 2">
  <p:cSld name="Top Picture with Text 2">
    <p:bg>
      <p:bgPr>
        <a:solidFill>
          <a:schemeClr val="lt1"/>
        </a:solidFill>
        <a:effectLst/>
      </p:bgPr>
    </p:bg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33"/>
          <p:cNvSpPr/>
          <p:nvPr/>
        </p:nvSpPr>
        <p:spPr>
          <a:xfrm>
            <a:off x="0" y="2820837"/>
            <a:ext cx="12192000" cy="948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33"/>
          <p:cNvSpPr/>
          <p:nvPr/>
        </p:nvSpPr>
        <p:spPr>
          <a:xfrm>
            <a:off x="0" y="0"/>
            <a:ext cx="12192000" cy="2820838"/>
          </a:xfrm>
          <a:prstGeom prst="rect">
            <a:avLst/>
          </a:prstGeom>
          <a:gradFill>
            <a:gsLst>
              <a:gs pos="0">
                <a:srgbClr val="616161"/>
              </a:gs>
              <a:gs pos="87000">
                <a:srgbClr val="414141"/>
              </a:gs>
              <a:gs pos="100000">
                <a:srgbClr val="41414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33"/>
          <p:cNvSpPr>
            <a:spLocks noGrp="1"/>
          </p:cNvSpPr>
          <p:nvPr>
            <p:ph type="pic" idx="2"/>
          </p:nvPr>
        </p:nvSpPr>
        <p:spPr>
          <a:xfrm>
            <a:off x="939800" y="1544128"/>
            <a:ext cx="10312400" cy="2263785"/>
          </a:xfrm>
          <a:prstGeom prst="rect">
            <a:avLst/>
          </a:prstGeom>
          <a:solidFill>
            <a:schemeClr val="lt1"/>
          </a:solidFill>
          <a:ln w="76200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6" name="Google Shape;1006;p133"/>
          <p:cNvSpPr txBox="1">
            <a:spLocks noGrp="1"/>
          </p:cNvSpPr>
          <p:nvPr>
            <p:ph type="title"/>
          </p:nvPr>
        </p:nvSpPr>
        <p:spPr>
          <a:xfrm>
            <a:off x="838200" y="3805443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133"/>
          <p:cNvSpPr txBox="1">
            <a:spLocks noGrp="1"/>
          </p:cNvSpPr>
          <p:nvPr>
            <p:ph type="body" idx="1"/>
          </p:nvPr>
        </p:nvSpPr>
        <p:spPr>
          <a:xfrm>
            <a:off x="838200" y="4725833"/>
            <a:ext cx="10515597" cy="126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8" name="Google Shape;1008;p133"/>
          <p:cNvSpPr txBox="1">
            <a:spLocks noGrp="1"/>
          </p:cNvSpPr>
          <p:nvPr>
            <p:ph type="body" idx="3"/>
          </p:nvPr>
        </p:nvSpPr>
        <p:spPr>
          <a:xfrm>
            <a:off x="838200" y="590590"/>
            <a:ext cx="10515597" cy="87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-Title 2">
  <p:cSld name="Sub-Title 2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6"/>
          <p:cNvSpPr txBox="1">
            <a:spLocks noGrp="1"/>
          </p:cNvSpPr>
          <p:nvPr>
            <p:ph type="subTitle" idx="1"/>
          </p:nvPr>
        </p:nvSpPr>
        <p:spPr>
          <a:xfrm>
            <a:off x="838200" y="3375025"/>
            <a:ext cx="3975101" cy="146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ctrTitle"/>
          </p:nvPr>
        </p:nvSpPr>
        <p:spPr>
          <a:xfrm>
            <a:off x="838201" y="2336800"/>
            <a:ext cx="3975100" cy="103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2">
  <p:cSld name="Two Columns Content 2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3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3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2" name="Google Shape;1012;p134"/>
          <p:cNvSpPr txBox="1">
            <a:spLocks noGrp="1"/>
          </p:cNvSpPr>
          <p:nvPr>
            <p:ph type="body" idx="2"/>
          </p:nvPr>
        </p:nvSpPr>
        <p:spPr>
          <a:xfrm>
            <a:off x="6239774" y="3364300"/>
            <a:ext cx="51140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3" name="Google Shape;1013;p134"/>
          <p:cNvSpPr txBox="1">
            <a:spLocks noGrp="1"/>
          </p:cNvSpPr>
          <p:nvPr>
            <p:ph type="body" idx="3"/>
          </p:nvPr>
        </p:nvSpPr>
        <p:spPr>
          <a:xfrm>
            <a:off x="6239774" y="3621840"/>
            <a:ext cx="5114026" cy="4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4" name="Google Shape;1014;p134"/>
          <p:cNvSpPr txBox="1">
            <a:spLocks noGrp="1"/>
          </p:cNvSpPr>
          <p:nvPr>
            <p:ph type="body" idx="4"/>
          </p:nvPr>
        </p:nvSpPr>
        <p:spPr>
          <a:xfrm>
            <a:off x="838200" y="3364300"/>
            <a:ext cx="51140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5" name="Google Shape;1015;p134"/>
          <p:cNvSpPr txBox="1">
            <a:spLocks noGrp="1"/>
          </p:cNvSpPr>
          <p:nvPr>
            <p:ph type="body" idx="5"/>
          </p:nvPr>
        </p:nvSpPr>
        <p:spPr>
          <a:xfrm>
            <a:off x="838200" y="3621840"/>
            <a:ext cx="5114026" cy="4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6" name="Google Shape;1016;p134"/>
          <p:cNvSpPr txBox="1">
            <a:spLocks noGrp="1"/>
          </p:cNvSpPr>
          <p:nvPr>
            <p:ph type="body" idx="6"/>
          </p:nvPr>
        </p:nvSpPr>
        <p:spPr>
          <a:xfrm>
            <a:off x="838200" y="1610801"/>
            <a:ext cx="10515600" cy="5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7" name="Google Shape;1017;p134"/>
          <p:cNvSpPr>
            <a:spLocks noGrp="1"/>
          </p:cNvSpPr>
          <p:nvPr>
            <p:ph type="pic" idx="7"/>
          </p:nvPr>
        </p:nvSpPr>
        <p:spPr>
          <a:xfrm>
            <a:off x="931652" y="2147975"/>
            <a:ext cx="5020573" cy="1207699"/>
          </a:xfrm>
          <a:prstGeom prst="rect">
            <a:avLst/>
          </a:prstGeom>
          <a:noFill/>
          <a:ln>
            <a:noFill/>
          </a:ln>
        </p:spPr>
      </p:sp>
      <p:sp>
        <p:nvSpPr>
          <p:cNvPr id="1018" name="Google Shape;1018;p134"/>
          <p:cNvSpPr>
            <a:spLocks noGrp="1"/>
          </p:cNvSpPr>
          <p:nvPr>
            <p:ph type="pic" idx="8"/>
          </p:nvPr>
        </p:nvSpPr>
        <p:spPr>
          <a:xfrm>
            <a:off x="6341852" y="2147975"/>
            <a:ext cx="5020573" cy="1207699"/>
          </a:xfrm>
          <a:prstGeom prst="rect">
            <a:avLst/>
          </a:prstGeom>
          <a:noFill/>
          <a:ln>
            <a:noFill/>
          </a:ln>
        </p:spPr>
      </p:sp>
      <p:sp>
        <p:nvSpPr>
          <p:cNvPr id="1019" name="Google Shape;1019;p134"/>
          <p:cNvSpPr txBox="1">
            <a:spLocks noGrp="1"/>
          </p:cNvSpPr>
          <p:nvPr>
            <p:ph type="body" idx="9"/>
          </p:nvPr>
        </p:nvSpPr>
        <p:spPr>
          <a:xfrm>
            <a:off x="6239774" y="5400137"/>
            <a:ext cx="51140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0" name="Google Shape;1020;p134"/>
          <p:cNvSpPr txBox="1">
            <a:spLocks noGrp="1"/>
          </p:cNvSpPr>
          <p:nvPr>
            <p:ph type="body" idx="13"/>
          </p:nvPr>
        </p:nvSpPr>
        <p:spPr>
          <a:xfrm>
            <a:off x="6239774" y="5657677"/>
            <a:ext cx="5114026" cy="4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1" name="Google Shape;1021;p134"/>
          <p:cNvSpPr txBox="1">
            <a:spLocks noGrp="1"/>
          </p:cNvSpPr>
          <p:nvPr>
            <p:ph type="body" idx="14"/>
          </p:nvPr>
        </p:nvSpPr>
        <p:spPr>
          <a:xfrm>
            <a:off x="838200" y="5400137"/>
            <a:ext cx="51140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2" name="Google Shape;1022;p134"/>
          <p:cNvSpPr txBox="1">
            <a:spLocks noGrp="1"/>
          </p:cNvSpPr>
          <p:nvPr>
            <p:ph type="body" idx="15"/>
          </p:nvPr>
        </p:nvSpPr>
        <p:spPr>
          <a:xfrm>
            <a:off x="838200" y="5657677"/>
            <a:ext cx="5114026" cy="4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3" name="Google Shape;1023;p134"/>
          <p:cNvSpPr>
            <a:spLocks noGrp="1"/>
          </p:cNvSpPr>
          <p:nvPr>
            <p:ph type="pic" idx="16"/>
          </p:nvPr>
        </p:nvSpPr>
        <p:spPr>
          <a:xfrm>
            <a:off x="931652" y="4183812"/>
            <a:ext cx="5020573" cy="1207699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Google Shape;1024;p134"/>
          <p:cNvSpPr>
            <a:spLocks noGrp="1"/>
          </p:cNvSpPr>
          <p:nvPr>
            <p:ph type="pic" idx="17"/>
          </p:nvPr>
        </p:nvSpPr>
        <p:spPr>
          <a:xfrm>
            <a:off x="6341852" y="4183812"/>
            <a:ext cx="5020573" cy="12076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text boxes">
  <p:cSld name="title and 3 text boxes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3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135"/>
          <p:cNvSpPr txBox="1">
            <a:spLocks noGrp="1"/>
          </p:cNvSpPr>
          <p:nvPr>
            <p:ph type="body" idx="1"/>
          </p:nvPr>
        </p:nvSpPr>
        <p:spPr>
          <a:xfrm>
            <a:off x="838200" y="1610801"/>
            <a:ext cx="10515600" cy="5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8" name="Google Shape;1028;p135"/>
          <p:cNvSpPr txBox="1">
            <a:spLocks noGrp="1"/>
          </p:cNvSpPr>
          <p:nvPr>
            <p:ph type="body" idx="2"/>
          </p:nvPr>
        </p:nvSpPr>
        <p:spPr>
          <a:xfrm>
            <a:off x="4514490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9" name="Google Shape;1029;p135"/>
          <p:cNvSpPr txBox="1">
            <a:spLocks noGrp="1"/>
          </p:cNvSpPr>
          <p:nvPr>
            <p:ph type="body" idx="3"/>
          </p:nvPr>
        </p:nvSpPr>
        <p:spPr>
          <a:xfrm>
            <a:off x="4514490" y="3856007"/>
            <a:ext cx="3163020" cy="177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0" name="Google Shape;1030;p135"/>
          <p:cNvSpPr txBox="1">
            <a:spLocks noGrp="1"/>
          </p:cNvSpPr>
          <p:nvPr>
            <p:ph type="body" idx="4"/>
          </p:nvPr>
        </p:nvSpPr>
        <p:spPr>
          <a:xfrm>
            <a:off x="8008189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1" name="Google Shape;1031;p135"/>
          <p:cNvSpPr txBox="1">
            <a:spLocks noGrp="1"/>
          </p:cNvSpPr>
          <p:nvPr>
            <p:ph type="body" idx="5"/>
          </p:nvPr>
        </p:nvSpPr>
        <p:spPr>
          <a:xfrm>
            <a:off x="8008189" y="3856007"/>
            <a:ext cx="3163020" cy="177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2" name="Google Shape;1032;p135"/>
          <p:cNvSpPr txBox="1">
            <a:spLocks noGrp="1"/>
          </p:cNvSpPr>
          <p:nvPr>
            <p:ph type="body" idx="6"/>
          </p:nvPr>
        </p:nvSpPr>
        <p:spPr>
          <a:xfrm>
            <a:off x="1020791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3" name="Google Shape;1033;p135"/>
          <p:cNvSpPr txBox="1">
            <a:spLocks noGrp="1"/>
          </p:cNvSpPr>
          <p:nvPr>
            <p:ph type="body" idx="7"/>
          </p:nvPr>
        </p:nvSpPr>
        <p:spPr>
          <a:xfrm>
            <a:off x="1020791" y="3856007"/>
            <a:ext cx="3163020" cy="177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oxes with text">
  <p:cSld name="3 boxes with text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3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136"/>
          <p:cNvSpPr txBox="1">
            <a:spLocks noGrp="1"/>
          </p:cNvSpPr>
          <p:nvPr>
            <p:ph type="body" idx="1"/>
          </p:nvPr>
        </p:nvSpPr>
        <p:spPr>
          <a:xfrm>
            <a:off x="838200" y="1610801"/>
            <a:ext cx="10515600" cy="5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7" name="Google Shape;1037;p136"/>
          <p:cNvSpPr txBox="1">
            <a:spLocks noGrp="1"/>
          </p:cNvSpPr>
          <p:nvPr>
            <p:ph type="body" idx="2"/>
          </p:nvPr>
        </p:nvSpPr>
        <p:spPr>
          <a:xfrm>
            <a:off x="4514490" y="2749314"/>
            <a:ext cx="3163020" cy="268532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8" name="Google Shape;1038;p136"/>
          <p:cNvSpPr txBox="1">
            <a:spLocks noGrp="1"/>
          </p:cNvSpPr>
          <p:nvPr>
            <p:ph type="body" idx="3"/>
          </p:nvPr>
        </p:nvSpPr>
        <p:spPr>
          <a:xfrm>
            <a:off x="8008189" y="2749314"/>
            <a:ext cx="3163020" cy="268532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9" name="Google Shape;1039;p136"/>
          <p:cNvSpPr txBox="1">
            <a:spLocks noGrp="1"/>
          </p:cNvSpPr>
          <p:nvPr>
            <p:ph type="body" idx="4"/>
          </p:nvPr>
        </p:nvSpPr>
        <p:spPr>
          <a:xfrm>
            <a:off x="1020791" y="2749314"/>
            <a:ext cx="3163020" cy="268532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36575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boxes">
  <p:cSld name="3 text boxes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3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137"/>
          <p:cNvSpPr txBox="1">
            <a:spLocks noGrp="1"/>
          </p:cNvSpPr>
          <p:nvPr>
            <p:ph type="body" idx="1"/>
          </p:nvPr>
        </p:nvSpPr>
        <p:spPr>
          <a:xfrm>
            <a:off x="838200" y="1610801"/>
            <a:ext cx="10515600" cy="5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3" name="Google Shape;1043;p137"/>
          <p:cNvSpPr txBox="1">
            <a:spLocks noGrp="1"/>
          </p:cNvSpPr>
          <p:nvPr>
            <p:ph type="body" idx="2"/>
          </p:nvPr>
        </p:nvSpPr>
        <p:spPr>
          <a:xfrm>
            <a:off x="4280788" y="2550907"/>
            <a:ext cx="3630424" cy="308214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40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4" name="Google Shape;1044;p137"/>
          <p:cNvSpPr txBox="1">
            <a:spLocks noGrp="1"/>
          </p:cNvSpPr>
          <p:nvPr>
            <p:ph type="body" idx="3"/>
          </p:nvPr>
        </p:nvSpPr>
        <p:spPr>
          <a:xfrm>
            <a:off x="8008189" y="2749314"/>
            <a:ext cx="3163020" cy="224538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40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137"/>
          <p:cNvSpPr txBox="1">
            <a:spLocks noGrp="1"/>
          </p:cNvSpPr>
          <p:nvPr>
            <p:ph type="body" idx="4"/>
          </p:nvPr>
        </p:nvSpPr>
        <p:spPr>
          <a:xfrm>
            <a:off x="1020791" y="2749314"/>
            <a:ext cx="3163020" cy="224538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400" rIns="365750" bIns="3657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image and big text">
  <p:cSld name="wide image and big text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13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9" name="Google Shape;1049;p138"/>
          <p:cNvSpPr txBox="1">
            <a:spLocks noGrp="1"/>
          </p:cNvSpPr>
          <p:nvPr>
            <p:ph type="body" idx="2"/>
          </p:nvPr>
        </p:nvSpPr>
        <p:spPr>
          <a:xfrm>
            <a:off x="838199" y="3839649"/>
            <a:ext cx="6915151" cy="120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0" name="Google Shape;1050;p138"/>
          <p:cNvSpPr>
            <a:spLocks noGrp="1"/>
          </p:cNvSpPr>
          <p:nvPr>
            <p:ph type="pic" idx="3"/>
          </p:nvPr>
        </p:nvSpPr>
        <p:spPr>
          <a:xfrm>
            <a:off x="0" y="1610801"/>
            <a:ext cx="12192000" cy="2075373"/>
          </a:xfrm>
          <a:prstGeom prst="rect">
            <a:avLst/>
          </a:prstGeom>
          <a:noFill/>
          <a:ln>
            <a:noFill/>
          </a:ln>
        </p:spPr>
      </p:sp>
      <p:sp>
        <p:nvSpPr>
          <p:cNvPr id="1051" name="Google Shape;1051;p138"/>
          <p:cNvSpPr txBox="1">
            <a:spLocks noGrp="1"/>
          </p:cNvSpPr>
          <p:nvPr>
            <p:ph type="body" idx="4"/>
          </p:nvPr>
        </p:nvSpPr>
        <p:spPr>
          <a:xfrm>
            <a:off x="8010524" y="2095500"/>
            <a:ext cx="3343275" cy="3772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914400" rIns="274300" bIns="2743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2" name="Google Shape;1052;p138"/>
          <p:cNvSpPr txBox="1">
            <a:spLocks noGrp="1"/>
          </p:cNvSpPr>
          <p:nvPr>
            <p:ph type="body" idx="5"/>
          </p:nvPr>
        </p:nvSpPr>
        <p:spPr>
          <a:xfrm>
            <a:off x="838199" y="5133975"/>
            <a:ext cx="6915151" cy="733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4">
  <p:cSld name="Two Columns Content 4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3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13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6" name="Google Shape;1056;p139"/>
          <p:cNvSpPr txBox="1">
            <a:spLocks noGrp="1"/>
          </p:cNvSpPr>
          <p:nvPr>
            <p:ph type="body" idx="2"/>
          </p:nvPr>
        </p:nvSpPr>
        <p:spPr>
          <a:xfrm>
            <a:off x="7446034" y="4050813"/>
            <a:ext cx="390632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7" name="Google Shape;1057;p139"/>
          <p:cNvSpPr txBox="1">
            <a:spLocks noGrp="1"/>
          </p:cNvSpPr>
          <p:nvPr>
            <p:ph type="body" idx="3"/>
          </p:nvPr>
        </p:nvSpPr>
        <p:spPr>
          <a:xfrm>
            <a:off x="6576204" y="4673717"/>
            <a:ext cx="4777596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8" name="Google Shape;1058;p139"/>
          <p:cNvSpPr txBox="1">
            <a:spLocks noGrp="1"/>
          </p:cNvSpPr>
          <p:nvPr>
            <p:ph type="body" idx="4"/>
          </p:nvPr>
        </p:nvSpPr>
        <p:spPr>
          <a:xfrm>
            <a:off x="1708030" y="4050813"/>
            <a:ext cx="390632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9" name="Google Shape;1059;p139"/>
          <p:cNvSpPr txBox="1">
            <a:spLocks noGrp="1"/>
          </p:cNvSpPr>
          <p:nvPr>
            <p:ph type="body" idx="5"/>
          </p:nvPr>
        </p:nvSpPr>
        <p:spPr>
          <a:xfrm>
            <a:off x="838200" y="4673717"/>
            <a:ext cx="4777596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0" name="Google Shape;1060;p139"/>
          <p:cNvSpPr>
            <a:spLocks noGrp="1"/>
          </p:cNvSpPr>
          <p:nvPr>
            <p:ph type="pic" idx="6"/>
          </p:nvPr>
        </p:nvSpPr>
        <p:spPr>
          <a:xfrm>
            <a:off x="838200" y="1610801"/>
            <a:ext cx="10515600" cy="2133062"/>
          </a:xfrm>
          <a:prstGeom prst="rect">
            <a:avLst/>
          </a:prstGeom>
          <a:noFill/>
          <a:ln>
            <a:noFill/>
          </a:ln>
        </p:spPr>
      </p:sp>
      <p:sp>
        <p:nvSpPr>
          <p:cNvPr id="1061" name="Google Shape;1061;p139"/>
          <p:cNvSpPr txBox="1">
            <a:spLocks noGrp="1"/>
          </p:cNvSpPr>
          <p:nvPr>
            <p:ph type="body" idx="7"/>
          </p:nvPr>
        </p:nvSpPr>
        <p:spPr>
          <a:xfrm>
            <a:off x="6576204" y="4050813"/>
            <a:ext cx="80800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2" name="Google Shape;1062;p139"/>
          <p:cNvSpPr txBox="1">
            <a:spLocks noGrp="1"/>
          </p:cNvSpPr>
          <p:nvPr>
            <p:ph type="body" idx="8"/>
          </p:nvPr>
        </p:nvSpPr>
        <p:spPr>
          <a:xfrm>
            <a:off x="838200" y="4050813"/>
            <a:ext cx="809969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 and text list">
  <p:cSld name="top image and text list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40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3027872"/>
          </a:xfrm>
          <a:prstGeom prst="rect">
            <a:avLst/>
          </a:prstGeom>
          <a:noFill/>
          <a:ln>
            <a:noFill/>
          </a:ln>
        </p:spPr>
      </p:sp>
      <p:sp>
        <p:nvSpPr>
          <p:cNvPr id="1065" name="Google Shape;1065;p140"/>
          <p:cNvSpPr txBox="1">
            <a:spLocks noGrp="1"/>
          </p:cNvSpPr>
          <p:nvPr>
            <p:ph type="body" idx="1"/>
          </p:nvPr>
        </p:nvSpPr>
        <p:spPr>
          <a:xfrm>
            <a:off x="1104181" y="828771"/>
            <a:ext cx="4692770" cy="1344990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6" name="Google Shape;1066;p140"/>
          <p:cNvSpPr txBox="1">
            <a:spLocks noGrp="1"/>
          </p:cNvSpPr>
          <p:nvPr>
            <p:ph type="body" idx="3"/>
          </p:nvPr>
        </p:nvSpPr>
        <p:spPr>
          <a:xfrm>
            <a:off x="1406105" y="4933671"/>
            <a:ext cx="2633931" cy="4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7" name="Google Shape;1067;p140"/>
          <p:cNvSpPr txBox="1">
            <a:spLocks noGrp="1"/>
          </p:cNvSpPr>
          <p:nvPr>
            <p:ph type="body" idx="4"/>
          </p:nvPr>
        </p:nvSpPr>
        <p:spPr>
          <a:xfrm>
            <a:off x="838200" y="5406325"/>
            <a:ext cx="320183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8" name="Google Shape;1068;p140"/>
          <p:cNvSpPr>
            <a:spLocks noGrp="1"/>
          </p:cNvSpPr>
          <p:nvPr>
            <p:ph type="pic" idx="5"/>
          </p:nvPr>
        </p:nvSpPr>
        <p:spPr>
          <a:xfrm>
            <a:off x="7875916" y="3597215"/>
            <a:ext cx="3476445" cy="2432013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Google Shape;1069;p140"/>
          <p:cNvSpPr txBox="1">
            <a:spLocks noGrp="1"/>
          </p:cNvSpPr>
          <p:nvPr>
            <p:ph type="body" idx="6"/>
          </p:nvPr>
        </p:nvSpPr>
        <p:spPr>
          <a:xfrm>
            <a:off x="4853796" y="4933671"/>
            <a:ext cx="2633931" cy="4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0" name="Google Shape;1070;p140"/>
          <p:cNvSpPr txBox="1">
            <a:spLocks noGrp="1"/>
          </p:cNvSpPr>
          <p:nvPr>
            <p:ph type="body" idx="7"/>
          </p:nvPr>
        </p:nvSpPr>
        <p:spPr>
          <a:xfrm>
            <a:off x="4285891" y="5406325"/>
            <a:ext cx="320183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1" name="Google Shape;1071;p140"/>
          <p:cNvSpPr txBox="1">
            <a:spLocks noGrp="1"/>
          </p:cNvSpPr>
          <p:nvPr>
            <p:ph type="body" idx="8"/>
          </p:nvPr>
        </p:nvSpPr>
        <p:spPr>
          <a:xfrm>
            <a:off x="1406105" y="3526661"/>
            <a:ext cx="2633931" cy="4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2" name="Google Shape;1072;p140"/>
          <p:cNvSpPr txBox="1">
            <a:spLocks noGrp="1"/>
          </p:cNvSpPr>
          <p:nvPr>
            <p:ph type="body" idx="9"/>
          </p:nvPr>
        </p:nvSpPr>
        <p:spPr>
          <a:xfrm>
            <a:off x="838200" y="3999315"/>
            <a:ext cx="320183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3" name="Google Shape;1073;p140"/>
          <p:cNvSpPr txBox="1">
            <a:spLocks noGrp="1"/>
          </p:cNvSpPr>
          <p:nvPr>
            <p:ph type="body" idx="13"/>
          </p:nvPr>
        </p:nvSpPr>
        <p:spPr>
          <a:xfrm>
            <a:off x="4853796" y="3526661"/>
            <a:ext cx="2633931" cy="4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4" name="Google Shape;1074;p140"/>
          <p:cNvSpPr txBox="1">
            <a:spLocks noGrp="1"/>
          </p:cNvSpPr>
          <p:nvPr>
            <p:ph type="body" idx="14"/>
          </p:nvPr>
        </p:nvSpPr>
        <p:spPr>
          <a:xfrm>
            <a:off x="4285891" y="3999315"/>
            <a:ext cx="320183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5" name="Google Shape;1075;p140"/>
          <p:cNvSpPr txBox="1">
            <a:spLocks noGrp="1"/>
          </p:cNvSpPr>
          <p:nvPr>
            <p:ph type="body" idx="15"/>
          </p:nvPr>
        </p:nvSpPr>
        <p:spPr>
          <a:xfrm>
            <a:off x="6461185" y="828771"/>
            <a:ext cx="4891175" cy="1344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ext circles and full image">
  <p:cSld name="3 text circles and full image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41"/>
          <p:cNvSpPr>
            <a:spLocks noGrp="1"/>
          </p:cNvSpPr>
          <p:nvPr>
            <p:ph type="body" idx="1"/>
          </p:nvPr>
        </p:nvSpPr>
        <p:spPr>
          <a:xfrm>
            <a:off x="4945812" y="2278811"/>
            <a:ext cx="2300376" cy="2300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365750" rIns="91425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8" name="Google Shape;1078;p141"/>
          <p:cNvSpPr>
            <a:spLocks noGrp="1"/>
          </p:cNvSpPr>
          <p:nvPr>
            <p:ph type="body" idx="2"/>
          </p:nvPr>
        </p:nvSpPr>
        <p:spPr>
          <a:xfrm>
            <a:off x="8120333" y="2278811"/>
            <a:ext cx="2300376" cy="23003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365750" rIns="91425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9" name="Google Shape;1079;p141"/>
          <p:cNvSpPr>
            <a:spLocks noGrp="1"/>
          </p:cNvSpPr>
          <p:nvPr>
            <p:ph type="body" idx="3"/>
          </p:nvPr>
        </p:nvSpPr>
        <p:spPr>
          <a:xfrm>
            <a:off x="1771291" y="2278811"/>
            <a:ext cx="2300376" cy="23003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365750" rIns="91425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0" name="Google Shape;1080;p141"/>
          <p:cNvSpPr>
            <a:spLocks noGrp="1"/>
          </p:cNvSpPr>
          <p:nvPr>
            <p:ph type="pic" idx="4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5">
  <p:cSld name="Two Columns Content 5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42"/>
          <p:cNvSpPr txBox="1">
            <a:spLocks noGrp="1"/>
          </p:cNvSpPr>
          <p:nvPr>
            <p:ph type="body" idx="1"/>
          </p:nvPr>
        </p:nvSpPr>
        <p:spPr>
          <a:xfrm>
            <a:off x="7452920" y="4050813"/>
            <a:ext cx="3900879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3" name="Google Shape;1083;p142"/>
          <p:cNvSpPr txBox="1">
            <a:spLocks noGrp="1"/>
          </p:cNvSpPr>
          <p:nvPr>
            <p:ph type="body" idx="2"/>
          </p:nvPr>
        </p:nvSpPr>
        <p:spPr>
          <a:xfrm>
            <a:off x="6576204" y="4673717"/>
            <a:ext cx="4777596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4" name="Google Shape;1084;p142"/>
          <p:cNvSpPr txBox="1">
            <a:spLocks noGrp="1"/>
          </p:cNvSpPr>
          <p:nvPr>
            <p:ph type="body" idx="3"/>
          </p:nvPr>
        </p:nvSpPr>
        <p:spPr>
          <a:xfrm>
            <a:off x="1708030" y="4050813"/>
            <a:ext cx="390632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5" name="Google Shape;1085;p142"/>
          <p:cNvSpPr txBox="1">
            <a:spLocks noGrp="1"/>
          </p:cNvSpPr>
          <p:nvPr>
            <p:ph type="body" idx="4"/>
          </p:nvPr>
        </p:nvSpPr>
        <p:spPr>
          <a:xfrm>
            <a:off x="838200" y="4673717"/>
            <a:ext cx="4776158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6" name="Google Shape;1086;p142"/>
          <p:cNvSpPr>
            <a:spLocks noGrp="1"/>
          </p:cNvSpPr>
          <p:nvPr>
            <p:ph type="pic" idx="5"/>
          </p:nvPr>
        </p:nvSpPr>
        <p:spPr>
          <a:xfrm>
            <a:off x="838200" y="631826"/>
            <a:ext cx="10515600" cy="3112037"/>
          </a:xfrm>
          <a:prstGeom prst="rect">
            <a:avLst/>
          </a:prstGeom>
          <a:noFill/>
          <a:ln>
            <a:noFill/>
          </a:ln>
        </p:spPr>
      </p:sp>
      <p:sp>
        <p:nvSpPr>
          <p:cNvPr id="1087" name="Google Shape;1087;p142"/>
          <p:cNvSpPr txBox="1">
            <a:spLocks noGrp="1"/>
          </p:cNvSpPr>
          <p:nvPr>
            <p:ph type="body" idx="6"/>
          </p:nvPr>
        </p:nvSpPr>
        <p:spPr>
          <a:xfrm>
            <a:off x="6576204" y="4050813"/>
            <a:ext cx="79888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8" name="Google Shape;1088;p142"/>
          <p:cNvSpPr txBox="1">
            <a:spLocks noGrp="1"/>
          </p:cNvSpPr>
          <p:nvPr>
            <p:ph type="body" idx="7"/>
          </p:nvPr>
        </p:nvSpPr>
        <p:spPr>
          <a:xfrm>
            <a:off x="838200" y="4050813"/>
            <a:ext cx="800819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4">
  <p:cSld name="portfolio 14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3"/>
          <p:cNvSpPr txBox="1">
            <a:spLocks noGrp="1"/>
          </p:cNvSpPr>
          <p:nvPr>
            <p:ph type="body" idx="1"/>
          </p:nvPr>
        </p:nvSpPr>
        <p:spPr>
          <a:xfrm>
            <a:off x="838199" y="1569180"/>
            <a:ext cx="2181045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1" name="Google Shape;1091;p143"/>
          <p:cNvSpPr txBox="1">
            <a:spLocks noGrp="1"/>
          </p:cNvSpPr>
          <p:nvPr>
            <p:ph type="body" idx="2"/>
          </p:nvPr>
        </p:nvSpPr>
        <p:spPr>
          <a:xfrm>
            <a:off x="838200" y="2147976"/>
            <a:ext cx="2181045" cy="7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2" name="Google Shape;1092;p143"/>
          <p:cNvSpPr>
            <a:spLocks noGrp="1"/>
          </p:cNvSpPr>
          <p:nvPr>
            <p:ph type="pic" idx="3"/>
          </p:nvPr>
        </p:nvSpPr>
        <p:spPr>
          <a:xfrm>
            <a:off x="3024779" y="916497"/>
            <a:ext cx="2882659" cy="1964725"/>
          </a:xfrm>
          <a:prstGeom prst="rect">
            <a:avLst/>
          </a:prstGeom>
          <a:noFill/>
          <a:ln>
            <a:noFill/>
          </a:ln>
        </p:spPr>
      </p:sp>
      <p:sp>
        <p:nvSpPr>
          <p:cNvPr id="1093" name="Google Shape;1093;p143"/>
          <p:cNvSpPr txBox="1">
            <a:spLocks noGrp="1"/>
          </p:cNvSpPr>
          <p:nvPr>
            <p:ph type="body" idx="4"/>
          </p:nvPr>
        </p:nvSpPr>
        <p:spPr>
          <a:xfrm>
            <a:off x="838199" y="916497"/>
            <a:ext cx="740434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4" name="Google Shape;1094;p143"/>
          <p:cNvSpPr txBox="1">
            <a:spLocks noGrp="1"/>
          </p:cNvSpPr>
          <p:nvPr>
            <p:ph type="body" idx="5"/>
          </p:nvPr>
        </p:nvSpPr>
        <p:spPr>
          <a:xfrm>
            <a:off x="6284561" y="1569180"/>
            <a:ext cx="2181045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5" name="Google Shape;1095;p143"/>
          <p:cNvSpPr txBox="1">
            <a:spLocks noGrp="1"/>
          </p:cNvSpPr>
          <p:nvPr>
            <p:ph type="body" idx="6"/>
          </p:nvPr>
        </p:nvSpPr>
        <p:spPr>
          <a:xfrm>
            <a:off x="6284562" y="2147976"/>
            <a:ext cx="2181045" cy="7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6" name="Google Shape;1096;p143"/>
          <p:cNvSpPr>
            <a:spLocks noGrp="1"/>
          </p:cNvSpPr>
          <p:nvPr>
            <p:ph type="pic" idx="7"/>
          </p:nvPr>
        </p:nvSpPr>
        <p:spPr>
          <a:xfrm>
            <a:off x="8471140" y="916497"/>
            <a:ext cx="2882659" cy="1964725"/>
          </a:xfrm>
          <a:prstGeom prst="rect">
            <a:avLst/>
          </a:prstGeom>
          <a:noFill/>
          <a:ln>
            <a:noFill/>
          </a:ln>
        </p:spPr>
      </p:sp>
      <p:sp>
        <p:nvSpPr>
          <p:cNvPr id="1097" name="Google Shape;1097;p143"/>
          <p:cNvSpPr txBox="1">
            <a:spLocks noGrp="1"/>
          </p:cNvSpPr>
          <p:nvPr>
            <p:ph type="body" idx="8"/>
          </p:nvPr>
        </p:nvSpPr>
        <p:spPr>
          <a:xfrm>
            <a:off x="6284561" y="916497"/>
            <a:ext cx="740434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8" name="Google Shape;1098;p143"/>
          <p:cNvSpPr txBox="1">
            <a:spLocks noGrp="1"/>
          </p:cNvSpPr>
          <p:nvPr>
            <p:ph type="body" idx="9"/>
          </p:nvPr>
        </p:nvSpPr>
        <p:spPr>
          <a:xfrm>
            <a:off x="838199" y="4186588"/>
            <a:ext cx="2181045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9" name="Google Shape;1099;p143"/>
          <p:cNvSpPr txBox="1">
            <a:spLocks noGrp="1"/>
          </p:cNvSpPr>
          <p:nvPr>
            <p:ph type="body" idx="13"/>
          </p:nvPr>
        </p:nvSpPr>
        <p:spPr>
          <a:xfrm>
            <a:off x="838200" y="4765384"/>
            <a:ext cx="2181045" cy="7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0" name="Google Shape;1100;p143"/>
          <p:cNvSpPr>
            <a:spLocks noGrp="1"/>
          </p:cNvSpPr>
          <p:nvPr>
            <p:ph type="pic" idx="14"/>
          </p:nvPr>
        </p:nvSpPr>
        <p:spPr>
          <a:xfrm>
            <a:off x="3024779" y="3533905"/>
            <a:ext cx="2882659" cy="1964725"/>
          </a:xfrm>
          <a:prstGeom prst="rect">
            <a:avLst/>
          </a:prstGeom>
          <a:noFill/>
          <a:ln>
            <a:noFill/>
          </a:ln>
        </p:spPr>
      </p:sp>
      <p:sp>
        <p:nvSpPr>
          <p:cNvPr id="1101" name="Google Shape;1101;p143"/>
          <p:cNvSpPr txBox="1">
            <a:spLocks noGrp="1"/>
          </p:cNvSpPr>
          <p:nvPr>
            <p:ph type="body" idx="15"/>
          </p:nvPr>
        </p:nvSpPr>
        <p:spPr>
          <a:xfrm>
            <a:off x="838199" y="3504687"/>
            <a:ext cx="740434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2" name="Google Shape;1102;p143"/>
          <p:cNvSpPr txBox="1">
            <a:spLocks noGrp="1"/>
          </p:cNvSpPr>
          <p:nvPr>
            <p:ph type="body" idx="16"/>
          </p:nvPr>
        </p:nvSpPr>
        <p:spPr>
          <a:xfrm>
            <a:off x="6284561" y="4186588"/>
            <a:ext cx="2181045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3" name="Google Shape;1103;p143"/>
          <p:cNvSpPr txBox="1">
            <a:spLocks noGrp="1"/>
          </p:cNvSpPr>
          <p:nvPr>
            <p:ph type="body" idx="17"/>
          </p:nvPr>
        </p:nvSpPr>
        <p:spPr>
          <a:xfrm>
            <a:off x="6284562" y="4765384"/>
            <a:ext cx="2181045" cy="73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4" name="Google Shape;1104;p143"/>
          <p:cNvSpPr>
            <a:spLocks noGrp="1"/>
          </p:cNvSpPr>
          <p:nvPr>
            <p:ph type="pic" idx="18"/>
          </p:nvPr>
        </p:nvSpPr>
        <p:spPr>
          <a:xfrm>
            <a:off x="8471140" y="3533905"/>
            <a:ext cx="2882659" cy="1964725"/>
          </a:xfrm>
          <a:prstGeom prst="rect">
            <a:avLst/>
          </a:prstGeom>
          <a:noFill/>
          <a:ln>
            <a:noFill/>
          </a:ln>
        </p:spPr>
      </p:sp>
      <p:sp>
        <p:nvSpPr>
          <p:cNvPr id="1105" name="Google Shape;1105;p143"/>
          <p:cNvSpPr txBox="1">
            <a:spLocks noGrp="1"/>
          </p:cNvSpPr>
          <p:nvPr>
            <p:ph type="body" idx="19"/>
          </p:nvPr>
        </p:nvSpPr>
        <p:spPr>
          <a:xfrm>
            <a:off x="6284561" y="3504687"/>
            <a:ext cx="740434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 3">
  <p:cSld name="Sub-Title 3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7"/>
          <p:cNvSpPr>
            <a:spLocks noGrp="1"/>
          </p:cNvSpPr>
          <p:nvPr>
            <p:ph type="pic" idx="2"/>
          </p:nvPr>
        </p:nvSpPr>
        <p:spPr>
          <a:xfrm>
            <a:off x="0" y="1257300"/>
            <a:ext cx="113538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7"/>
          <p:cNvSpPr txBox="1">
            <a:spLocks noGrp="1"/>
          </p:cNvSpPr>
          <p:nvPr>
            <p:ph type="ctrTitle"/>
          </p:nvPr>
        </p:nvSpPr>
        <p:spPr>
          <a:xfrm>
            <a:off x="6096000" y="1968500"/>
            <a:ext cx="5257800" cy="2921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spcFirstLastPara="1" wrap="square" lIns="274300" tIns="45700" rIns="274300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3">
  <p:cSld name="Two Columns Content 3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14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9" name="Google Shape;1109;p144"/>
          <p:cNvSpPr txBox="1">
            <a:spLocks noGrp="1"/>
          </p:cNvSpPr>
          <p:nvPr>
            <p:ph type="body" idx="2"/>
          </p:nvPr>
        </p:nvSpPr>
        <p:spPr>
          <a:xfrm>
            <a:off x="6989212" y="3897338"/>
            <a:ext cx="436458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0" name="Google Shape;1110;p144"/>
          <p:cNvSpPr txBox="1">
            <a:spLocks noGrp="1"/>
          </p:cNvSpPr>
          <p:nvPr>
            <p:ph type="body" idx="3"/>
          </p:nvPr>
        </p:nvSpPr>
        <p:spPr>
          <a:xfrm>
            <a:off x="6239774" y="4673717"/>
            <a:ext cx="5114026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1" name="Google Shape;1111;p144"/>
          <p:cNvSpPr txBox="1">
            <a:spLocks noGrp="1"/>
          </p:cNvSpPr>
          <p:nvPr>
            <p:ph type="body" idx="4"/>
          </p:nvPr>
        </p:nvSpPr>
        <p:spPr>
          <a:xfrm>
            <a:off x="1587638" y="1610801"/>
            <a:ext cx="436458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2" name="Google Shape;1112;p144"/>
          <p:cNvSpPr txBox="1">
            <a:spLocks noGrp="1"/>
          </p:cNvSpPr>
          <p:nvPr>
            <p:ph type="body" idx="5"/>
          </p:nvPr>
        </p:nvSpPr>
        <p:spPr>
          <a:xfrm>
            <a:off x="838200" y="2387180"/>
            <a:ext cx="5114026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3" name="Google Shape;1113;p144"/>
          <p:cNvSpPr>
            <a:spLocks noGrp="1"/>
          </p:cNvSpPr>
          <p:nvPr>
            <p:ph type="pic" idx="6"/>
          </p:nvPr>
        </p:nvSpPr>
        <p:spPr>
          <a:xfrm>
            <a:off x="6239774" y="1610801"/>
            <a:ext cx="5114026" cy="2133062"/>
          </a:xfrm>
          <a:prstGeom prst="rect">
            <a:avLst/>
          </a:prstGeom>
          <a:noFill/>
          <a:ln>
            <a:noFill/>
          </a:ln>
        </p:spPr>
      </p:sp>
      <p:sp>
        <p:nvSpPr>
          <p:cNvPr id="1114" name="Google Shape;1114;p144"/>
          <p:cNvSpPr txBox="1">
            <a:spLocks noGrp="1"/>
          </p:cNvSpPr>
          <p:nvPr>
            <p:ph type="body" idx="7"/>
          </p:nvPr>
        </p:nvSpPr>
        <p:spPr>
          <a:xfrm>
            <a:off x="6239775" y="3897338"/>
            <a:ext cx="747622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5" name="Google Shape;1115;p144"/>
          <p:cNvSpPr txBox="1">
            <a:spLocks noGrp="1"/>
          </p:cNvSpPr>
          <p:nvPr>
            <p:ph type="body" idx="8"/>
          </p:nvPr>
        </p:nvSpPr>
        <p:spPr>
          <a:xfrm>
            <a:off x="838200" y="1610801"/>
            <a:ext cx="749437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6" name="Google Shape;1116;p144"/>
          <p:cNvSpPr>
            <a:spLocks noGrp="1"/>
          </p:cNvSpPr>
          <p:nvPr>
            <p:ph type="pic" idx="9"/>
          </p:nvPr>
        </p:nvSpPr>
        <p:spPr>
          <a:xfrm>
            <a:off x="838200" y="3896167"/>
            <a:ext cx="5114026" cy="21330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3">
  <p:cSld name="portfolio 13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4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14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0" name="Google Shape;1120;p145"/>
          <p:cNvSpPr txBox="1">
            <a:spLocks noGrp="1"/>
          </p:cNvSpPr>
          <p:nvPr>
            <p:ph type="body" idx="2"/>
          </p:nvPr>
        </p:nvSpPr>
        <p:spPr>
          <a:xfrm>
            <a:off x="838199" y="4097799"/>
            <a:ext cx="3776933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1" name="Google Shape;1121;p145"/>
          <p:cNvSpPr txBox="1">
            <a:spLocks noGrp="1"/>
          </p:cNvSpPr>
          <p:nvPr>
            <p:ph type="body" idx="3"/>
          </p:nvPr>
        </p:nvSpPr>
        <p:spPr>
          <a:xfrm>
            <a:off x="838200" y="4676595"/>
            <a:ext cx="5069238" cy="90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2" name="Google Shape;1122;p145"/>
          <p:cNvSpPr>
            <a:spLocks noGrp="1"/>
          </p:cNvSpPr>
          <p:nvPr>
            <p:ph type="pic" idx="4"/>
          </p:nvPr>
        </p:nvSpPr>
        <p:spPr>
          <a:xfrm>
            <a:off x="838199" y="1791844"/>
            <a:ext cx="5069239" cy="2305955"/>
          </a:xfrm>
          <a:prstGeom prst="rect">
            <a:avLst/>
          </a:prstGeom>
          <a:noFill/>
          <a:ln>
            <a:noFill/>
          </a:ln>
        </p:spPr>
      </p:sp>
      <p:sp>
        <p:nvSpPr>
          <p:cNvPr id="1123" name="Google Shape;1123;p145"/>
          <p:cNvSpPr txBox="1">
            <a:spLocks noGrp="1"/>
          </p:cNvSpPr>
          <p:nvPr>
            <p:ph type="body" idx="5"/>
          </p:nvPr>
        </p:nvSpPr>
        <p:spPr>
          <a:xfrm>
            <a:off x="5013385" y="3845652"/>
            <a:ext cx="731520" cy="731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4" name="Google Shape;1124;p145"/>
          <p:cNvSpPr txBox="1">
            <a:spLocks noGrp="1"/>
          </p:cNvSpPr>
          <p:nvPr>
            <p:ph type="body" idx="6"/>
          </p:nvPr>
        </p:nvSpPr>
        <p:spPr>
          <a:xfrm>
            <a:off x="6284564" y="4097799"/>
            <a:ext cx="3776933" cy="57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5" name="Google Shape;1125;p145"/>
          <p:cNvSpPr txBox="1">
            <a:spLocks noGrp="1"/>
          </p:cNvSpPr>
          <p:nvPr>
            <p:ph type="body" idx="7"/>
          </p:nvPr>
        </p:nvSpPr>
        <p:spPr>
          <a:xfrm>
            <a:off x="6284565" y="4676595"/>
            <a:ext cx="5069238" cy="904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145"/>
          <p:cNvSpPr>
            <a:spLocks noGrp="1"/>
          </p:cNvSpPr>
          <p:nvPr>
            <p:ph type="pic" idx="8"/>
          </p:nvPr>
        </p:nvSpPr>
        <p:spPr>
          <a:xfrm>
            <a:off x="6284564" y="1791844"/>
            <a:ext cx="5069239" cy="2305955"/>
          </a:xfrm>
          <a:prstGeom prst="rect">
            <a:avLst/>
          </a:prstGeom>
          <a:noFill/>
          <a:ln>
            <a:noFill/>
          </a:ln>
        </p:spPr>
      </p:sp>
      <p:sp>
        <p:nvSpPr>
          <p:cNvPr id="1127" name="Google Shape;1127;p145"/>
          <p:cNvSpPr txBox="1">
            <a:spLocks noGrp="1"/>
          </p:cNvSpPr>
          <p:nvPr>
            <p:ph type="body" idx="9"/>
          </p:nvPr>
        </p:nvSpPr>
        <p:spPr>
          <a:xfrm>
            <a:off x="10459750" y="3845652"/>
            <a:ext cx="731520" cy="731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8">
  <p:cSld name="team 8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4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1" name="Google Shape;1131;p146"/>
          <p:cNvSpPr txBox="1">
            <a:spLocks noGrp="1"/>
          </p:cNvSpPr>
          <p:nvPr>
            <p:ph type="body" idx="2"/>
          </p:nvPr>
        </p:nvSpPr>
        <p:spPr>
          <a:xfrm>
            <a:off x="1064075" y="2543367"/>
            <a:ext cx="2360612" cy="1056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2" name="Google Shape;1132;p146"/>
          <p:cNvSpPr txBox="1">
            <a:spLocks noGrp="1"/>
          </p:cNvSpPr>
          <p:nvPr>
            <p:ph type="body" idx="3"/>
          </p:nvPr>
        </p:nvSpPr>
        <p:spPr>
          <a:xfrm>
            <a:off x="1064075" y="3599598"/>
            <a:ext cx="2360612" cy="218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3" name="Google Shape;1133;p146"/>
          <p:cNvSpPr>
            <a:spLocks noGrp="1"/>
          </p:cNvSpPr>
          <p:nvPr>
            <p:ph type="pic" idx="4"/>
          </p:nvPr>
        </p:nvSpPr>
        <p:spPr>
          <a:xfrm>
            <a:off x="1655078" y="1951934"/>
            <a:ext cx="1182868" cy="118286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34" name="Google Shape;1134;p146"/>
          <p:cNvSpPr txBox="1">
            <a:spLocks noGrp="1"/>
          </p:cNvSpPr>
          <p:nvPr>
            <p:ph type="body" idx="5"/>
          </p:nvPr>
        </p:nvSpPr>
        <p:spPr>
          <a:xfrm>
            <a:off x="3626120" y="2543367"/>
            <a:ext cx="2360612" cy="1056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5" name="Google Shape;1135;p146"/>
          <p:cNvSpPr txBox="1">
            <a:spLocks noGrp="1"/>
          </p:cNvSpPr>
          <p:nvPr>
            <p:ph type="body" idx="6"/>
          </p:nvPr>
        </p:nvSpPr>
        <p:spPr>
          <a:xfrm>
            <a:off x="3626120" y="3599598"/>
            <a:ext cx="2360612" cy="218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146"/>
          <p:cNvSpPr>
            <a:spLocks noGrp="1"/>
          </p:cNvSpPr>
          <p:nvPr>
            <p:ph type="pic" idx="7"/>
          </p:nvPr>
        </p:nvSpPr>
        <p:spPr>
          <a:xfrm>
            <a:off x="4217123" y="1951934"/>
            <a:ext cx="1182868" cy="118286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37" name="Google Shape;1137;p146"/>
          <p:cNvSpPr txBox="1">
            <a:spLocks noGrp="1"/>
          </p:cNvSpPr>
          <p:nvPr>
            <p:ph type="body" idx="8"/>
          </p:nvPr>
        </p:nvSpPr>
        <p:spPr>
          <a:xfrm>
            <a:off x="6185603" y="2543367"/>
            <a:ext cx="2360612" cy="1056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8" name="Google Shape;1138;p146"/>
          <p:cNvSpPr txBox="1">
            <a:spLocks noGrp="1"/>
          </p:cNvSpPr>
          <p:nvPr>
            <p:ph type="body" idx="9"/>
          </p:nvPr>
        </p:nvSpPr>
        <p:spPr>
          <a:xfrm>
            <a:off x="6185603" y="3599598"/>
            <a:ext cx="2360612" cy="218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9" name="Google Shape;1139;p146"/>
          <p:cNvSpPr>
            <a:spLocks noGrp="1"/>
          </p:cNvSpPr>
          <p:nvPr>
            <p:ph type="pic" idx="13"/>
          </p:nvPr>
        </p:nvSpPr>
        <p:spPr>
          <a:xfrm>
            <a:off x="6776606" y="1951934"/>
            <a:ext cx="1182868" cy="118286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40" name="Google Shape;1140;p146"/>
          <p:cNvSpPr txBox="1">
            <a:spLocks noGrp="1"/>
          </p:cNvSpPr>
          <p:nvPr>
            <p:ph type="body" idx="14"/>
          </p:nvPr>
        </p:nvSpPr>
        <p:spPr>
          <a:xfrm>
            <a:off x="8747648" y="2543367"/>
            <a:ext cx="2360612" cy="10562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146"/>
          <p:cNvSpPr txBox="1">
            <a:spLocks noGrp="1"/>
          </p:cNvSpPr>
          <p:nvPr>
            <p:ph type="body" idx="15"/>
          </p:nvPr>
        </p:nvSpPr>
        <p:spPr>
          <a:xfrm>
            <a:off x="8747648" y="3599598"/>
            <a:ext cx="2360612" cy="218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146"/>
          <p:cNvSpPr>
            <a:spLocks noGrp="1"/>
          </p:cNvSpPr>
          <p:nvPr>
            <p:ph type="pic" idx="16"/>
          </p:nvPr>
        </p:nvSpPr>
        <p:spPr>
          <a:xfrm>
            <a:off x="9338651" y="1951934"/>
            <a:ext cx="1182868" cy="118286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5">
  <p:cSld name="team 5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14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6" name="Google Shape;1146;p147"/>
          <p:cNvSpPr txBox="1">
            <a:spLocks noGrp="1"/>
          </p:cNvSpPr>
          <p:nvPr>
            <p:ph type="body" idx="2"/>
          </p:nvPr>
        </p:nvSpPr>
        <p:spPr>
          <a:xfrm>
            <a:off x="1064075" y="3852866"/>
            <a:ext cx="2360612" cy="4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7" name="Google Shape;1147;p147"/>
          <p:cNvSpPr txBox="1">
            <a:spLocks noGrp="1"/>
          </p:cNvSpPr>
          <p:nvPr>
            <p:ph type="body" idx="3"/>
          </p:nvPr>
        </p:nvSpPr>
        <p:spPr>
          <a:xfrm>
            <a:off x="1064075" y="4317666"/>
            <a:ext cx="2360612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8" name="Google Shape;1148;p147"/>
          <p:cNvSpPr>
            <a:spLocks noGrp="1"/>
          </p:cNvSpPr>
          <p:nvPr>
            <p:ph type="pic" idx="4"/>
          </p:nvPr>
        </p:nvSpPr>
        <p:spPr>
          <a:xfrm>
            <a:off x="1327130" y="2085754"/>
            <a:ext cx="1838764" cy="183876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49" name="Google Shape;1149;p147"/>
          <p:cNvSpPr txBox="1">
            <a:spLocks noGrp="1"/>
          </p:cNvSpPr>
          <p:nvPr>
            <p:ph type="body" idx="5"/>
          </p:nvPr>
        </p:nvSpPr>
        <p:spPr>
          <a:xfrm>
            <a:off x="3626120" y="3852866"/>
            <a:ext cx="2360612" cy="4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0" name="Google Shape;1150;p147"/>
          <p:cNvSpPr txBox="1">
            <a:spLocks noGrp="1"/>
          </p:cNvSpPr>
          <p:nvPr>
            <p:ph type="body" idx="6"/>
          </p:nvPr>
        </p:nvSpPr>
        <p:spPr>
          <a:xfrm>
            <a:off x="3626120" y="4317666"/>
            <a:ext cx="2360612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1" name="Google Shape;1151;p147"/>
          <p:cNvSpPr>
            <a:spLocks noGrp="1"/>
          </p:cNvSpPr>
          <p:nvPr>
            <p:ph type="pic" idx="7"/>
          </p:nvPr>
        </p:nvSpPr>
        <p:spPr>
          <a:xfrm>
            <a:off x="3889175" y="2085754"/>
            <a:ext cx="1838764" cy="183876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52" name="Google Shape;1152;p147"/>
          <p:cNvSpPr txBox="1">
            <a:spLocks noGrp="1"/>
          </p:cNvSpPr>
          <p:nvPr>
            <p:ph type="body" idx="8"/>
          </p:nvPr>
        </p:nvSpPr>
        <p:spPr>
          <a:xfrm>
            <a:off x="6185603" y="3852866"/>
            <a:ext cx="2360612" cy="4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3" name="Google Shape;1153;p147"/>
          <p:cNvSpPr txBox="1">
            <a:spLocks noGrp="1"/>
          </p:cNvSpPr>
          <p:nvPr>
            <p:ph type="body" idx="9"/>
          </p:nvPr>
        </p:nvSpPr>
        <p:spPr>
          <a:xfrm>
            <a:off x="6185603" y="4317666"/>
            <a:ext cx="2360612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4" name="Google Shape;1154;p147"/>
          <p:cNvSpPr>
            <a:spLocks noGrp="1"/>
          </p:cNvSpPr>
          <p:nvPr>
            <p:ph type="pic" idx="13"/>
          </p:nvPr>
        </p:nvSpPr>
        <p:spPr>
          <a:xfrm>
            <a:off x="6448658" y="2085754"/>
            <a:ext cx="1838764" cy="183876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  <p:sp>
        <p:nvSpPr>
          <p:cNvPr id="1155" name="Google Shape;1155;p147"/>
          <p:cNvSpPr txBox="1">
            <a:spLocks noGrp="1"/>
          </p:cNvSpPr>
          <p:nvPr>
            <p:ph type="body" idx="14"/>
          </p:nvPr>
        </p:nvSpPr>
        <p:spPr>
          <a:xfrm>
            <a:off x="8747648" y="3852866"/>
            <a:ext cx="2360612" cy="46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6" name="Google Shape;1156;p147"/>
          <p:cNvSpPr txBox="1">
            <a:spLocks noGrp="1"/>
          </p:cNvSpPr>
          <p:nvPr>
            <p:ph type="body" idx="15"/>
          </p:nvPr>
        </p:nvSpPr>
        <p:spPr>
          <a:xfrm>
            <a:off x="8747648" y="4317666"/>
            <a:ext cx="2360612" cy="4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7" name="Google Shape;1157;p147"/>
          <p:cNvSpPr>
            <a:spLocks noGrp="1"/>
          </p:cNvSpPr>
          <p:nvPr>
            <p:ph type="pic" idx="16"/>
          </p:nvPr>
        </p:nvSpPr>
        <p:spPr>
          <a:xfrm>
            <a:off x="9010703" y="2085754"/>
            <a:ext cx="1838764" cy="183876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9">
  <p:cSld name="team 9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0" name="Google Shape;1160;p14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1" name="Google Shape;1161;p148"/>
          <p:cNvSpPr txBox="1">
            <a:spLocks noGrp="1"/>
          </p:cNvSpPr>
          <p:nvPr>
            <p:ph type="body" idx="2"/>
          </p:nvPr>
        </p:nvSpPr>
        <p:spPr>
          <a:xfrm>
            <a:off x="2432528" y="2490504"/>
            <a:ext cx="2454541" cy="21824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2" name="Google Shape;1162;p148"/>
          <p:cNvSpPr>
            <a:spLocks noGrp="1"/>
          </p:cNvSpPr>
          <p:nvPr>
            <p:ph type="pic" idx="3"/>
          </p:nvPr>
        </p:nvSpPr>
        <p:spPr>
          <a:xfrm>
            <a:off x="-1" y="2490504"/>
            <a:ext cx="2432531" cy="2180385"/>
          </a:xfrm>
          <a:prstGeom prst="rect">
            <a:avLst/>
          </a:prstGeom>
          <a:noFill/>
          <a:ln>
            <a:noFill/>
          </a:ln>
        </p:spPr>
      </p:sp>
      <p:sp>
        <p:nvSpPr>
          <p:cNvPr id="1163" name="Google Shape;1163;p148"/>
          <p:cNvSpPr txBox="1">
            <a:spLocks noGrp="1"/>
          </p:cNvSpPr>
          <p:nvPr>
            <p:ph type="body" idx="4"/>
          </p:nvPr>
        </p:nvSpPr>
        <p:spPr>
          <a:xfrm>
            <a:off x="7304928" y="2490504"/>
            <a:ext cx="2447206" cy="2182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4" name="Google Shape;1164;p148"/>
          <p:cNvSpPr>
            <a:spLocks noGrp="1"/>
          </p:cNvSpPr>
          <p:nvPr>
            <p:ph type="pic" idx="5"/>
          </p:nvPr>
        </p:nvSpPr>
        <p:spPr>
          <a:xfrm>
            <a:off x="4887069" y="2490504"/>
            <a:ext cx="2417859" cy="2180385"/>
          </a:xfrm>
          <a:prstGeom prst="rect">
            <a:avLst/>
          </a:prstGeom>
          <a:noFill/>
          <a:ln>
            <a:noFill/>
          </a:ln>
        </p:spPr>
      </p:sp>
      <p:sp>
        <p:nvSpPr>
          <p:cNvPr id="1165" name="Google Shape;1165;p148"/>
          <p:cNvSpPr>
            <a:spLocks noGrp="1"/>
          </p:cNvSpPr>
          <p:nvPr>
            <p:ph type="pic" idx="6"/>
          </p:nvPr>
        </p:nvSpPr>
        <p:spPr>
          <a:xfrm>
            <a:off x="9752129" y="2490504"/>
            <a:ext cx="2439871" cy="2180385"/>
          </a:xfrm>
          <a:prstGeom prst="rect">
            <a:avLst/>
          </a:prstGeom>
          <a:noFill/>
          <a:ln>
            <a:noFill/>
          </a:ln>
        </p:spPr>
      </p:sp>
      <p:sp>
        <p:nvSpPr>
          <p:cNvPr id="1166" name="Google Shape;1166;p148"/>
          <p:cNvSpPr txBox="1">
            <a:spLocks noGrp="1"/>
          </p:cNvSpPr>
          <p:nvPr>
            <p:ph type="body" idx="7"/>
          </p:nvPr>
        </p:nvSpPr>
        <p:spPr>
          <a:xfrm>
            <a:off x="4887068" y="4675300"/>
            <a:ext cx="2417861" cy="21824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7" name="Google Shape;1167;p148"/>
          <p:cNvSpPr>
            <a:spLocks noGrp="1"/>
          </p:cNvSpPr>
          <p:nvPr>
            <p:ph type="pic" idx="8"/>
          </p:nvPr>
        </p:nvSpPr>
        <p:spPr>
          <a:xfrm>
            <a:off x="2432530" y="4675300"/>
            <a:ext cx="2454538" cy="2180385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148"/>
          <p:cNvSpPr txBox="1">
            <a:spLocks noGrp="1"/>
          </p:cNvSpPr>
          <p:nvPr>
            <p:ph type="body" idx="9"/>
          </p:nvPr>
        </p:nvSpPr>
        <p:spPr>
          <a:xfrm>
            <a:off x="9752134" y="4675300"/>
            <a:ext cx="2439866" cy="21824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148"/>
          <p:cNvSpPr>
            <a:spLocks noGrp="1"/>
          </p:cNvSpPr>
          <p:nvPr>
            <p:ph type="pic" idx="13"/>
          </p:nvPr>
        </p:nvSpPr>
        <p:spPr>
          <a:xfrm>
            <a:off x="7304926" y="4675300"/>
            <a:ext cx="2447207" cy="2180385"/>
          </a:xfrm>
          <a:prstGeom prst="rect">
            <a:avLst/>
          </a:prstGeom>
          <a:noFill/>
          <a:ln>
            <a:noFill/>
          </a:ln>
        </p:spPr>
      </p:sp>
      <p:sp>
        <p:nvSpPr>
          <p:cNvPr id="1170" name="Google Shape;1170;p148"/>
          <p:cNvSpPr txBox="1">
            <a:spLocks noGrp="1"/>
          </p:cNvSpPr>
          <p:nvPr>
            <p:ph type="body" idx="14"/>
          </p:nvPr>
        </p:nvSpPr>
        <p:spPr>
          <a:xfrm>
            <a:off x="-7338" y="4675300"/>
            <a:ext cx="2439866" cy="2182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1" name="Google Shape;1171;p148"/>
          <p:cNvSpPr txBox="1">
            <a:spLocks noGrp="1"/>
          </p:cNvSpPr>
          <p:nvPr>
            <p:ph type="body" idx="15"/>
          </p:nvPr>
        </p:nvSpPr>
        <p:spPr>
          <a:xfrm>
            <a:off x="838199" y="1610801"/>
            <a:ext cx="10515599" cy="63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numbers">
  <p:cSld name="list with numbers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4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14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5" name="Google Shape;1175;p149"/>
          <p:cNvSpPr txBox="1">
            <a:spLocks noGrp="1"/>
          </p:cNvSpPr>
          <p:nvPr>
            <p:ph type="body" idx="2"/>
          </p:nvPr>
        </p:nvSpPr>
        <p:spPr>
          <a:xfrm>
            <a:off x="6989212" y="1610801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6" name="Google Shape;1176;p149"/>
          <p:cNvSpPr txBox="1">
            <a:spLocks noGrp="1"/>
          </p:cNvSpPr>
          <p:nvPr>
            <p:ph type="body" idx="3"/>
          </p:nvPr>
        </p:nvSpPr>
        <p:spPr>
          <a:xfrm>
            <a:off x="6239774" y="2233705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7" name="Google Shape;1177;p149"/>
          <p:cNvSpPr txBox="1">
            <a:spLocks noGrp="1"/>
          </p:cNvSpPr>
          <p:nvPr>
            <p:ph type="body" idx="4"/>
          </p:nvPr>
        </p:nvSpPr>
        <p:spPr>
          <a:xfrm>
            <a:off x="1587638" y="1610801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8" name="Google Shape;1178;p149"/>
          <p:cNvSpPr txBox="1">
            <a:spLocks noGrp="1"/>
          </p:cNvSpPr>
          <p:nvPr>
            <p:ph type="body" idx="5"/>
          </p:nvPr>
        </p:nvSpPr>
        <p:spPr>
          <a:xfrm>
            <a:off x="838200" y="2233705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9" name="Google Shape;1179;p149"/>
          <p:cNvSpPr txBox="1">
            <a:spLocks noGrp="1"/>
          </p:cNvSpPr>
          <p:nvPr>
            <p:ph type="body" idx="6"/>
          </p:nvPr>
        </p:nvSpPr>
        <p:spPr>
          <a:xfrm>
            <a:off x="6239775" y="1610801"/>
            <a:ext cx="661191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0" name="Google Shape;1180;p149"/>
          <p:cNvSpPr txBox="1">
            <a:spLocks noGrp="1"/>
          </p:cNvSpPr>
          <p:nvPr>
            <p:ph type="body" idx="7"/>
          </p:nvPr>
        </p:nvSpPr>
        <p:spPr>
          <a:xfrm>
            <a:off x="838201" y="1610801"/>
            <a:ext cx="6627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1" name="Google Shape;1181;p149"/>
          <p:cNvSpPr txBox="1">
            <a:spLocks noGrp="1"/>
          </p:cNvSpPr>
          <p:nvPr>
            <p:ph type="body" idx="8"/>
          </p:nvPr>
        </p:nvSpPr>
        <p:spPr>
          <a:xfrm>
            <a:off x="6989212" y="3117548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4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2" name="Google Shape;1182;p149"/>
          <p:cNvSpPr txBox="1">
            <a:spLocks noGrp="1"/>
          </p:cNvSpPr>
          <p:nvPr>
            <p:ph type="body" idx="9"/>
          </p:nvPr>
        </p:nvSpPr>
        <p:spPr>
          <a:xfrm>
            <a:off x="6239774" y="3740452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3" name="Google Shape;1183;p149"/>
          <p:cNvSpPr txBox="1">
            <a:spLocks noGrp="1"/>
          </p:cNvSpPr>
          <p:nvPr>
            <p:ph type="body" idx="13"/>
          </p:nvPr>
        </p:nvSpPr>
        <p:spPr>
          <a:xfrm>
            <a:off x="1587638" y="3117548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4" name="Google Shape;1184;p149"/>
          <p:cNvSpPr txBox="1">
            <a:spLocks noGrp="1"/>
          </p:cNvSpPr>
          <p:nvPr>
            <p:ph type="body" idx="14"/>
          </p:nvPr>
        </p:nvSpPr>
        <p:spPr>
          <a:xfrm>
            <a:off x="838200" y="3740452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5" name="Google Shape;1185;p149"/>
          <p:cNvSpPr txBox="1">
            <a:spLocks noGrp="1"/>
          </p:cNvSpPr>
          <p:nvPr>
            <p:ph type="body" idx="15"/>
          </p:nvPr>
        </p:nvSpPr>
        <p:spPr>
          <a:xfrm>
            <a:off x="6239775" y="3117548"/>
            <a:ext cx="661191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6" name="Google Shape;1186;p149"/>
          <p:cNvSpPr txBox="1">
            <a:spLocks noGrp="1"/>
          </p:cNvSpPr>
          <p:nvPr>
            <p:ph type="body" idx="16"/>
          </p:nvPr>
        </p:nvSpPr>
        <p:spPr>
          <a:xfrm>
            <a:off x="838201" y="3117548"/>
            <a:ext cx="6627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7" name="Google Shape;1187;p149"/>
          <p:cNvSpPr txBox="1">
            <a:spLocks noGrp="1"/>
          </p:cNvSpPr>
          <p:nvPr>
            <p:ph type="body" idx="17"/>
          </p:nvPr>
        </p:nvSpPr>
        <p:spPr>
          <a:xfrm>
            <a:off x="6989212" y="4627708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6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8" name="Google Shape;1188;p149"/>
          <p:cNvSpPr txBox="1">
            <a:spLocks noGrp="1"/>
          </p:cNvSpPr>
          <p:nvPr>
            <p:ph type="body" idx="18"/>
          </p:nvPr>
        </p:nvSpPr>
        <p:spPr>
          <a:xfrm>
            <a:off x="6239774" y="5250612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9" name="Google Shape;1189;p149"/>
          <p:cNvSpPr txBox="1">
            <a:spLocks noGrp="1"/>
          </p:cNvSpPr>
          <p:nvPr>
            <p:ph type="body" idx="19"/>
          </p:nvPr>
        </p:nvSpPr>
        <p:spPr>
          <a:xfrm>
            <a:off x="1587638" y="4627708"/>
            <a:ext cx="4364588" cy="62290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38100" dir="10800000" algn="r" rotWithShape="0">
              <a:schemeClr val="accent5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0" name="Google Shape;1190;p149"/>
          <p:cNvSpPr txBox="1">
            <a:spLocks noGrp="1"/>
          </p:cNvSpPr>
          <p:nvPr>
            <p:ph type="body" idx="20"/>
          </p:nvPr>
        </p:nvSpPr>
        <p:spPr>
          <a:xfrm>
            <a:off x="838200" y="5250612"/>
            <a:ext cx="5114026" cy="72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1" name="Google Shape;1191;p149"/>
          <p:cNvSpPr txBox="1">
            <a:spLocks noGrp="1"/>
          </p:cNvSpPr>
          <p:nvPr>
            <p:ph type="body" idx="21"/>
          </p:nvPr>
        </p:nvSpPr>
        <p:spPr>
          <a:xfrm>
            <a:off x="6239775" y="4627708"/>
            <a:ext cx="661191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2" name="Google Shape;1192;p149"/>
          <p:cNvSpPr txBox="1">
            <a:spLocks noGrp="1"/>
          </p:cNvSpPr>
          <p:nvPr>
            <p:ph type="body" idx="22"/>
          </p:nvPr>
        </p:nvSpPr>
        <p:spPr>
          <a:xfrm>
            <a:off x="838201" y="4627708"/>
            <a:ext cx="6627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200"/>
              <a:buNone/>
              <a:defRPr sz="3200" b="0" i="0" cap="none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10">
  <p:cSld name="team 10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5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15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6" name="Google Shape;1196;p150"/>
          <p:cNvSpPr txBox="1">
            <a:spLocks noGrp="1"/>
          </p:cNvSpPr>
          <p:nvPr>
            <p:ph type="body" idx="2"/>
          </p:nvPr>
        </p:nvSpPr>
        <p:spPr>
          <a:xfrm>
            <a:off x="8223851" y="1880557"/>
            <a:ext cx="2691441" cy="3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7" name="Google Shape;1197;p150"/>
          <p:cNvSpPr txBox="1">
            <a:spLocks noGrp="1"/>
          </p:cNvSpPr>
          <p:nvPr>
            <p:ph type="body" idx="3"/>
          </p:nvPr>
        </p:nvSpPr>
        <p:spPr>
          <a:xfrm>
            <a:off x="8223851" y="2261143"/>
            <a:ext cx="2691441" cy="47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8" name="Google Shape;1198;p150"/>
          <p:cNvSpPr txBox="1">
            <a:spLocks noGrp="1"/>
          </p:cNvSpPr>
          <p:nvPr>
            <p:ph type="body" idx="4"/>
          </p:nvPr>
        </p:nvSpPr>
        <p:spPr>
          <a:xfrm>
            <a:off x="838200" y="3958623"/>
            <a:ext cx="2724509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9" name="Google Shape;1199;p150"/>
          <p:cNvSpPr txBox="1">
            <a:spLocks noGrp="1"/>
          </p:cNvSpPr>
          <p:nvPr>
            <p:ph type="body" idx="5"/>
          </p:nvPr>
        </p:nvSpPr>
        <p:spPr>
          <a:xfrm>
            <a:off x="838200" y="4520243"/>
            <a:ext cx="2724509" cy="113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0" name="Google Shape;1200;p150"/>
          <p:cNvSpPr>
            <a:spLocks noGrp="1"/>
          </p:cNvSpPr>
          <p:nvPr>
            <p:ph type="pic" idx="6"/>
          </p:nvPr>
        </p:nvSpPr>
        <p:spPr>
          <a:xfrm>
            <a:off x="838200" y="1609630"/>
            <a:ext cx="3129951" cy="213306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1" name="Google Shape;1201;p150"/>
          <p:cNvSpPr txBox="1">
            <a:spLocks noGrp="1"/>
          </p:cNvSpPr>
          <p:nvPr>
            <p:ph type="body" idx="7"/>
          </p:nvPr>
        </p:nvSpPr>
        <p:spPr>
          <a:xfrm>
            <a:off x="4822167" y="1880557"/>
            <a:ext cx="2691441" cy="3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2" name="Google Shape;1202;p150"/>
          <p:cNvSpPr txBox="1">
            <a:spLocks noGrp="1"/>
          </p:cNvSpPr>
          <p:nvPr>
            <p:ph type="body" idx="8"/>
          </p:nvPr>
        </p:nvSpPr>
        <p:spPr>
          <a:xfrm>
            <a:off x="4822167" y="2261143"/>
            <a:ext cx="2691441" cy="47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3" name="Google Shape;1203;p150"/>
          <p:cNvSpPr txBox="1">
            <a:spLocks noGrp="1"/>
          </p:cNvSpPr>
          <p:nvPr>
            <p:ph type="body" idx="9"/>
          </p:nvPr>
        </p:nvSpPr>
        <p:spPr>
          <a:xfrm>
            <a:off x="8223851" y="2863969"/>
            <a:ext cx="2691441" cy="3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4" name="Google Shape;1204;p150"/>
          <p:cNvSpPr txBox="1">
            <a:spLocks noGrp="1"/>
          </p:cNvSpPr>
          <p:nvPr>
            <p:ph type="body" idx="13"/>
          </p:nvPr>
        </p:nvSpPr>
        <p:spPr>
          <a:xfrm>
            <a:off x="8223851" y="3244555"/>
            <a:ext cx="2691441" cy="47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5" name="Google Shape;1205;p150"/>
          <p:cNvSpPr txBox="1">
            <a:spLocks noGrp="1"/>
          </p:cNvSpPr>
          <p:nvPr>
            <p:ph type="body" idx="14"/>
          </p:nvPr>
        </p:nvSpPr>
        <p:spPr>
          <a:xfrm>
            <a:off x="4822167" y="2863969"/>
            <a:ext cx="2691441" cy="3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6" name="Google Shape;1206;p150"/>
          <p:cNvSpPr txBox="1">
            <a:spLocks noGrp="1"/>
          </p:cNvSpPr>
          <p:nvPr>
            <p:ph type="body" idx="15"/>
          </p:nvPr>
        </p:nvSpPr>
        <p:spPr>
          <a:xfrm>
            <a:off x="4822167" y="3244555"/>
            <a:ext cx="2691441" cy="47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image">
  <p:cSld name="quote and image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9" name="Google Shape;1209;p15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0" name="Google Shape;1210;p151"/>
          <p:cNvSpPr>
            <a:spLocks noGrp="1"/>
          </p:cNvSpPr>
          <p:nvPr>
            <p:ph type="pic" idx="2"/>
          </p:nvPr>
        </p:nvSpPr>
        <p:spPr>
          <a:xfrm>
            <a:off x="0" y="2138880"/>
            <a:ext cx="4629150" cy="3162301"/>
          </a:xfrm>
          <a:prstGeom prst="rect">
            <a:avLst/>
          </a:prstGeom>
          <a:noFill/>
          <a:ln>
            <a:noFill/>
          </a:ln>
        </p:spPr>
      </p:sp>
      <p:sp>
        <p:nvSpPr>
          <p:cNvPr id="1211" name="Google Shape;1211;p151"/>
          <p:cNvSpPr txBox="1">
            <a:spLocks noGrp="1"/>
          </p:cNvSpPr>
          <p:nvPr>
            <p:ph type="body" idx="3"/>
          </p:nvPr>
        </p:nvSpPr>
        <p:spPr>
          <a:xfrm>
            <a:off x="4629150" y="2138880"/>
            <a:ext cx="7562849" cy="3162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8625" tIns="548625" rIns="548625" bIns="45720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and second image">
  <p:cSld name="full image and second image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5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4" name="Google Shape;1214;p152"/>
          <p:cNvSpPr>
            <a:spLocks noGrp="1"/>
          </p:cNvSpPr>
          <p:nvPr>
            <p:ph type="pic" idx="3"/>
          </p:nvPr>
        </p:nvSpPr>
        <p:spPr>
          <a:xfrm>
            <a:off x="5839482" y="1990725"/>
            <a:ext cx="6352519" cy="28765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15" name="Google Shape;1215;p152"/>
          <p:cNvSpPr txBox="1">
            <a:spLocks noGrp="1"/>
          </p:cNvSpPr>
          <p:nvPr>
            <p:ph type="body" idx="1"/>
          </p:nvPr>
        </p:nvSpPr>
        <p:spPr>
          <a:xfrm>
            <a:off x="735942" y="2572938"/>
            <a:ext cx="4093233" cy="3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1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6" name="Google Shape;1216;p152"/>
          <p:cNvSpPr txBox="1">
            <a:spLocks noGrp="1"/>
          </p:cNvSpPr>
          <p:nvPr>
            <p:ph type="body" idx="4"/>
          </p:nvPr>
        </p:nvSpPr>
        <p:spPr>
          <a:xfrm>
            <a:off x="735942" y="2953524"/>
            <a:ext cx="4093233" cy="135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list">
  <p:cSld name="text and list"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5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5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0" name="Google Shape;1220;p153"/>
          <p:cNvSpPr txBox="1">
            <a:spLocks noGrp="1"/>
          </p:cNvSpPr>
          <p:nvPr>
            <p:ph type="body" idx="2"/>
          </p:nvPr>
        </p:nvSpPr>
        <p:spPr>
          <a:xfrm>
            <a:off x="6239774" y="3298836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1" name="Google Shape;1221;p153"/>
          <p:cNvSpPr txBox="1">
            <a:spLocks noGrp="1"/>
          </p:cNvSpPr>
          <p:nvPr>
            <p:ph type="body" idx="3"/>
          </p:nvPr>
        </p:nvSpPr>
        <p:spPr>
          <a:xfrm>
            <a:off x="838200" y="3298836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2" name="Google Shape;1222;p153"/>
          <p:cNvSpPr txBox="1">
            <a:spLocks noGrp="1"/>
          </p:cNvSpPr>
          <p:nvPr>
            <p:ph type="body" idx="4"/>
          </p:nvPr>
        </p:nvSpPr>
        <p:spPr>
          <a:xfrm>
            <a:off x="10606178" y="3298836"/>
            <a:ext cx="747622" cy="6229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3" name="Google Shape;1223;p153"/>
          <p:cNvSpPr txBox="1">
            <a:spLocks noGrp="1"/>
          </p:cNvSpPr>
          <p:nvPr>
            <p:ph type="body" idx="5"/>
          </p:nvPr>
        </p:nvSpPr>
        <p:spPr>
          <a:xfrm>
            <a:off x="5203696" y="3298836"/>
            <a:ext cx="749437" cy="62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4" name="Google Shape;1224;p153"/>
          <p:cNvSpPr txBox="1">
            <a:spLocks noGrp="1"/>
          </p:cNvSpPr>
          <p:nvPr>
            <p:ph type="body" idx="6"/>
          </p:nvPr>
        </p:nvSpPr>
        <p:spPr>
          <a:xfrm>
            <a:off x="6239774" y="4164739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5" name="Google Shape;1225;p153"/>
          <p:cNvSpPr txBox="1">
            <a:spLocks noGrp="1"/>
          </p:cNvSpPr>
          <p:nvPr>
            <p:ph type="body" idx="7"/>
          </p:nvPr>
        </p:nvSpPr>
        <p:spPr>
          <a:xfrm>
            <a:off x="838200" y="4164739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6" name="Google Shape;1226;p153"/>
          <p:cNvSpPr txBox="1">
            <a:spLocks noGrp="1"/>
          </p:cNvSpPr>
          <p:nvPr>
            <p:ph type="body" idx="8"/>
          </p:nvPr>
        </p:nvSpPr>
        <p:spPr>
          <a:xfrm>
            <a:off x="10606178" y="4164739"/>
            <a:ext cx="747622" cy="6229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7" name="Google Shape;1227;p153"/>
          <p:cNvSpPr txBox="1">
            <a:spLocks noGrp="1"/>
          </p:cNvSpPr>
          <p:nvPr>
            <p:ph type="body" idx="9"/>
          </p:nvPr>
        </p:nvSpPr>
        <p:spPr>
          <a:xfrm>
            <a:off x="5203696" y="4164739"/>
            <a:ext cx="749437" cy="6229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8" name="Google Shape;1228;p153"/>
          <p:cNvSpPr txBox="1">
            <a:spLocks noGrp="1"/>
          </p:cNvSpPr>
          <p:nvPr>
            <p:ph type="body" idx="13"/>
          </p:nvPr>
        </p:nvSpPr>
        <p:spPr>
          <a:xfrm>
            <a:off x="6239774" y="5030642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9" name="Google Shape;1229;p153"/>
          <p:cNvSpPr txBox="1">
            <a:spLocks noGrp="1"/>
          </p:cNvSpPr>
          <p:nvPr>
            <p:ph type="body" idx="14"/>
          </p:nvPr>
        </p:nvSpPr>
        <p:spPr>
          <a:xfrm>
            <a:off x="838200" y="5030642"/>
            <a:ext cx="4364588" cy="6229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0" name="Google Shape;1230;p153"/>
          <p:cNvSpPr txBox="1">
            <a:spLocks noGrp="1"/>
          </p:cNvSpPr>
          <p:nvPr>
            <p:ph type="body" idx="15"/>
          </p:nvPr>
        </p:nvSpPr>
        <p:spPr>
          <a:xfrm>
            <a:off x="10606178" y="5030642"/>
            <a:ext cx="747622" cy="62290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1" name="Google Shape;1231;p153"/>
          <p:cNvSpPr txBox="1">
            <a:spLocks noGrp="1"/>
          </p:cNvSpPr>
          <p:nvPr>
            <p:ph type="body" idx="16"/>
          </p:nvPr>
        </p:nvSpPr>
        <p:spPr>
          <a:xfrm>
            <a:off x="5203696" y="5030642"/>
            <a:ext cx="749437" cy="622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2" name="Google Shape;1232;p153"/>
          <p:cNvSpPr txBox="1">
            <a:spLocks noGrp="1"/>
          </p:cNvSpPr>
          <p:nvPr>
            <p:ph type="body" idx="17"/>
          </p:nvPr>
        </p:nvSpPr>
        <p:spPr>
          <a:xfrm>
            <a:off x="838199" y="1610801"/>
            <a:ext cx="10515599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 4">
  <p:cSld name="Sub-Title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>
            <a:spLocks noGrp="1"/>
          </p:cNvSpPr>
          <p:nvPr>
            <p:ph type="pic" idx="2"/>
          </p:nvPr>
        </p:nvSpPr>
        <p:spPr>
          <a:xfrm>
            <a:off x="838200" y="0"/>
            <a:ext cx="10515600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8"/>
          <p:cNvSpPr txBox="1">
            <a:spLocks noGrp="1"/>
          </p:cNvSpPr>
          <p:nvPr>
            <p:ph type="ctrTitle"/>
          </p:nvPr>
        </p:nvSpPr>
        <p:spPr>
          <a:xfrm>
            <a:off x="4152900" y="1028699"/>
            <a:ext cx="388620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subTitle" idx="1"/>
          </p:nvPr>
        </p:nvSpPr>
        <p:spPr>
          <a:xfrm>
            <a:off x="4152900" y="1931988"/>
            <a:ext cx="3886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ultiple text boxes with full image">
  <p:cSld name="multiple text boxes with full image">
    <p:bg>
      <p:bgPr>
        <a:solidFill>
          <a:schemeClr val="dk2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54"/>
          <p:cNvSpPr txBox="1">
            <a:spLocks noGrp="1"/>
          </p:cNvSpPr>
          <p:nvPr>
            <p:ph type="body" idx="1"/>
          </p:nvPr>
        </p:nvSpPr>
        <p:spPr>
          <a:xfrm>
            <a:off x="7732144" y="1009291"/>
            <a:ext cx="3621656" cy="168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5" name="Google Shape;1235;p154"/>
          <p:cNvSpPr txBox="1">
            <a:spLocks noGrp="1"/>
          </p:cNvSpPr>
          <p:nvPr>
            <p:ph type="body" idx="2"/>
          </p:nvPr>
        </p:nvSpPr>
        <p:spPr>
          <a:xfrm>
            <a:off x="838200" y="629728"/>
            <a:ext cx="6606396" cy="2440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6" name="Google Shape;1236;p154"/>
          <p:cNvSpPr txBox="1">
            <a:spLocks noGrp="1"/>
          </p:cNvSpPr>
          <p:nvPr>
            <p:ph type="body" idx="3"/>
          </p:nvPr>
        </p:nvSpPr>
        <p:spPr>
          <a:xfrm>
            <a:off x="1338535" y="3759967"/>
            <a:ext cx="3216212" cy="182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7" name="Google Shape;1237;p154"/>
          <p:cNvSpPr txBox="1">
            <a:spLocks noGrp="1"/>
          </p:cNvSpPr>
          <p:nvPr>
            <p:ph type="body" idx="4"/>
          </p:nvPr>
        </p:nvSpPr>
        <p:spPr>
          <a:xfrm>
            <a:off x="4796289" y="3623096"/>
            <a:ext cx="4347710" cy="20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8" name="Google Shape;1238;p154"/>
          <p:cNvSpPr txBox="1">
            <a:spLocks noGrp="1"/>
          </p:cNvSpPr>
          <p:nvPr>
            <p:ph type="body" idx="5"/>
          </p:nvPr>
        </p:nvSpPr>
        <p:spPr>
          <a:xfrm>
            <a:off x="9221638" y="3623096"/>
            <a:ext cx="2132162" cy="20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9" name="Google Shape;1239;p154"/>
          <p:cNvSpPr>
            <a:spLocks noGrp="1"/>
          </p:cNvSpPr>
          <p:nvPr>
            <p:ph type="pic" idx="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ortfolio 1">
  <p:cSld name="Portfolio 1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55"/>
          <p:cNvSpPr/>
          <p:nvPr/>
        </p:nvSpPr>
        <p:spPr>
          <a:xfrm>
            <a:off x="0" y="0"/>
            <a:ext cx="446848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55"/>
          <p:cNvSpPr txBox="1">
            <a:spLocks noGrp="1"/>
          </p:cNvSpPr>
          <p:nvPr>
            <p:ph type="title"/>
          </p:nvPr>
        </p:nvSpPr>
        <p:spPr>
          <a:xfrm>
            <a:off x="5305245" y="631826"/>
            <a:ext cx="6048555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3" name="Google Shape;1243;p155"/>
          <p:cNvSpPr txBox="1">
            <a:spLocks noGrp="1"/>
          </p:cNvSpPr>
          <p:nvPr>
            <p:ph type="body" idx="1"/>
          </p:nvPr>
        </p:nvSpPr>
        <p:spPr>
          <a:xfrm>
            <a:off x="5305245" y="1491648"/>
            <a:ext cx="6048555" cy="66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4" name="Google Shape;1244;p155"/>
          <p:cNvSpPr>
            <a:spLocks noGrp="1"/>
          </p:cNvSpPr>
          <p:nvPr>
            <p:ph type="pic" idx="2"/>
          </p:nvPr>
        </p:nvSpPr>
        <p:spPr>
          <a:xfrm>
            <a:off x="5305245" y="2268204"/>
            <a:ext cx="2958861" cy="2121379"/>
          </a:xfrm>
          <a:prstGeom prst="rect">
            <a:avLst/>
          </a:prstGeom>
          <a:noFill/>
          <a:ln>
            <a:noFill/>
          </a:ln>
        </p:spPr>
      </p:sp>
      <p:sp>
        <p:nvSpPr>
          <p:cNvPr id="1245" name="Google Shape;1245;p155"/>
          <p:cNvSpPr>
            <a:spLocks noGrp="1"/>
          </p:cNvSpPr>
          <p:nvPr>
            <p:ph type="pic" idx="3"/>
          </p:nvPr>
        </p:nvSpPr>
        <p:spPr>
          <a:xfrm>
            <a:off x="5305245" y="4563324"/>
            <a:ext cx="6048555" cy="1854679"/>
          </a:xfrm>
          <a:prstGeom prst="rect">
            <a:avLst/>
          </a:prstGeom>
          <a:noFill/>
          <a:ln>
            <a:noFill/>
          </a:ln>
        </p:spPr>
      </p:sp>
      <p:sp>
        <p:nvSpPr>
          <p:cNvPr id="1246" name="Google Shape;1246;p155"/>
          <p:cNvSpPr>
            <a:spLocks noGrp="1"/>
          </p:cNvSpPr>
          <p:nvPr>
            <p:ph type="pic" idx="4"/>
          </p:nvPr>
        </p:nvSpPr>
        <p:spPr>
          <a:xfrm>
            <a:off x="8394939" y="2268204"/>
            <a:ext cx="2958861" cy="2121379"/>
          </a:xfrm>
          <a:prstGeom prst="rect">
            <a:avLst/>
          </a:prstGeom>
          <a:noFill/>
          <a:ln>
            <a:noFill/>
          </a:ln>
        </p:spPr>
      </p:sp>
      <p:sp>
        <p:nvSpPr>
          <p:cNvPr id="1247" name="Google Shape;1247;p155"/>
          <p:cNvSpPr>
            <a:spLocks noGrp="1"/>
          </p:cNvSpPr>
          <p:nvPr>
            <p:ph type="pic" idx="5"/>
          </p:nvPr>
        </p:nvSpPr>
        <p:spPr>
          <a:xfrm>
            <a:off x="205326" y="200025"/>
            <a:ext cx="4057830" cy="6457950"/>
          </a:xfrm>
          <a:prstGeom prst="rect">
            <a:avLst/>
          </a:prstGeom>
          <a:solidFill>
            <a:srgbClr val="DADCDC"/>
          </a:solidFill>
          <a:ln>
            <a:noFill/>
          </a:ln>
        </p:spPr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ext list and image">
  <p:cSld name="right text list and image"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56"/>
          <p:cNvSpPr txBox="1">
            <a:spLocks noGrp="1"/>
          </p:cNvSpPr>
          <p:nvPr>
            <p:ph type="body" idx="1"/>
          </p:nvPr>
        </p:nvSpPr>
        <p:spPr>
          <a:xfrm>
            <a:off x="1794294" y="765412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0" name="Google Shape;1250;p156"/>
          <p:cNvSpPr txBox="1">
            <a:spLocks noGrp="1"/>
          </p:cNvSpPr>
          <p:nvPr>
            <p:ph type="body" idx="2"/>
          </p:nvPr>
        </p:nvSpPr>
        <p:spPr>
          <a:xfrm>
            <a:off x="838200" y="765412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1" name="Google Shape;1251;p156"/>
          <p:cNvSpPr txBox="1">
            <a:spLocks noGrp="1"/>
          </p:cNvSpPr>
          <p:nvPr>
            <p:ph type="body" idx="3"/>
          </p:nvPr>
        </p:nvSpPr>
        <p:spPr>
          <a:xfrm>
            <a:off x="1794294" y="2007616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2" name="Google Shape;1252;p156"/>
          <p:cNvSpPr txBox="1">
            <a:spLocks noGrp="1"/>
          </p:cNvSpPr>
          <p:nvPr>
            <p:ph type="body" idx="4"/>
          </p:nvPr>
        </p:nvSpPr>
        <p:spPr>
          <a:xfrm>
            <a:off x="838200" y="2007616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3" name="Google Shape;1253;p156"/>
          <p:cNvSpPr txBox="1">
            <a:spLocks noGrp="1"/>
          </p:cNvSpPr>
          <p:nvPr>
            <p:ph type="body" idx="5"/>
          </p:nvPr>
        </p:nvSpPr>
        <p:spPr>
          <a:xfrm>
            <a:off x="1794294" y="3256108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4" name="Google Shape;1254;p156"/>
          <p:cNvSpPr txBox="1">
            <a:spLocks noGrp="1"/>
          </p:cNvSpPr>
          <p:nvPr>
            <p:ph type="body" idx="6"/>
          </p:nvPr>
        </p:nvSpPr>
        <p:spPr>
          <a:xfrm>
            <a:off x="838200" y="3256108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5" name="Google Shape;1255;p156"/>
          <p:cNvSpPr txBox="1">
            <a:spLocks noGrp="1"/>
          </p:cNvSpPr>
          <p:nvPr>
            <p:ph type="body" idx="7"/>
          </p:nvPr>
        </p:nvSpPr>
        <p:spPr>
          <a:xfrm>
            <a:off x="1794294" y="4498312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6" name="Google Shape;1256;p156"/>
          <p:cNvSpPr txBox="1">
            <a:spLocks noGrp="1"/>
          </p:cNvSpPr>
          <p:nvPr>
            <p:ph type="body" idx="8"/>
          </p:nvPr>
        </p:nvSpPr>
        <p:spPr>
          <a:xfrm>
            <a:off x="838200" y="4498312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7" name="Google Shape;1257;p156"/>
          <p:cNvSpPr>
            <a:spLocks noGrp="1"/>
          </p:cNvSpPr>
          <p:nvPr>
            <p:ph type="pic" idx="9"/>
          </p:nvPr>
        </p:nvSpPr>
        <p:spPr>
          <a:xfrm>
            <a:off x="5408762" y="765412"/>
            <a:ext cx="6783238" cy="477040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ht text list and image 2">
  <p:cSld name="right text list and image 2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7"/>
          <p:cNvSpPr/>
          <p:nvPr/>
        </p:nvSpPr>
        <p:spPr>
          <a:xfrm flipH="1">
            <a:off x="7496175" y="3924781"/>
            <a:ext cx="4695821" cy="293322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57"/>
          <p:cNvSpPr txBox="1">
            <a:spLocks noGrp="1"/>
          </p:cNvSpPr>
          <p:nvPr>
            <p:ph type="body" idx="1"/>
          </p:nvPr>
        </p:nvSpPr>
        <p:spPr>
          <a:xfrm>
            <a:off x="1794294" y="1895712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1" name="Google Shape;1261;p157"/>
          <p:cNvSpPr txBox="1">
            <a:spLocks noGrp="1"/>
          </p:cNvSpPr>
          <p:nvPr>
            <p:ph type="body" idx="2"/>
          </p:nvPr>
        </p:nvSpPr>
        <p:spPr>
          <a:xfrm>
            <a:off x="838200" y="1895712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2" name="Google Shape;1262;p157"/>
          <p:cNvSpPr txBox="1">
            <a:spLocks noGrp="1"/>
          </p:cNvSpPr>
          <p:nvPr>
            <p:ph type="body" idx="3"/>
          </p:nvPr>
        </p:nvSpPr>
        <p:spPr>
          <a:xfrm>
            <a:off x="1794294" y="3137916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3" name="Google Shape;1263;p157"/>
          <p:cNvSpPr txBox="1">
            <a:spLocks noGrp="1"/>
          </p:cNvSpPr>
          <p:nvPr>
            <p:ph type="body" idx="4"/>
          </p:nvPr>
        </p:nvSpPr>
        <p:spPr>
          <a:xfrm>
            <a:off x="838200" y="3137916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4" name="Google Shape;1264;p157"/>
          <p:cNvSpPr txBox="1">
            <a:spLocks noGrp="1"/>
          </p:cNvSpPr>
          <p:nvPr>
            <p:ph type="body" idx="5"/>
          </p:nvPr>
        </p:nvSpPr>
        <p:spPr>
          <a:xfrm>
            <a:off x="1794294" y="4386408"/>
            <a:ext cx="3364302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5" name="Google Shape;1265;p157"/>
          <p:cNvSpPr txBox="1">
            <a:spLocks noGrp="1"/>
          </p:cNvSpPr>
          <p:nvPr>
            <p:ph type="body" idx="6"/>
          </p:nvPr>
        </p:nvSpPr>
        <p:spPr>
          <a:xfrm>
            <a:off x="838200" y="4386408"/>
            <a:ext cx="956094" cy="1037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6" name="Google Shape;1266;p157"/>
          <p:cNvSpPr>
            <a:spLocks noGrp="1"/>
          </p:cNvSpPr>
          <p:nvPr>
            <p:ph type="pic" idx="7"/>
          </p:nvPr>
        </p:nvSpPr>
        <p:spPr>
          <a:xfrm>
            <a:off x="6587872" y="0"/>
            <a:ext cx="560412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 image and list">
  <p:cSld name="top image and list">
    <p:bg>
      <p:bgPr>
        <a:solidFill>
          <a:schemeClr val="accent1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58"/>
          <p:cNvSpPr/>
          <p:nvPr/>
        </p:nvSpPr>
        <p:spPr>
          <a:xfrm flipH="1">
            <a:off x="3143249" y="561974"/>
            <a:ext cx="9048749" cy="6296024"/>
          </a:xfrm>
          <a:prstGeom prst="triangle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58"/>
          <p:cNvSpPr>
            <a:spLocks noGrp="1"/>
          </p:cNvSpPr>
          <p:nvPr>
            <p:ph type="pic" idx="2"/>
          </p:nvPr>
        </p:nvSpPr>
        <p:spPr>
          <a:xfrm>
            <a:off x="0" y="2"/>
            <a:ext cx="12192000" cy="38388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0" name="Google Shape;1270;p158"/>
          <p:cNvSpPr txBox="1">
            <a:spLocks noGrp="1"/>
          </p:cNvSpPr>
          <p:nvPr>
            <p:ph type="body" idx="1"/>
          </p:nvPr>
        </p:nvSpPr>
        <p:spPr>
          <a:xfrm>
            <a:off x="838199" y="3709747"/>
            <a:ext cx="3867151" cy="113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1" name="Google Shape;1271;p158"/>
          <p:cNvSpPr txBox="1">
            <a:spLocks noGrp="1"/>
          </p:cNvSpPr>
          <p:nvPr>
            <p:ph type="body" idx="3"/>
          </p:nvPr>
        </p:nvSpPr>
        <p:spPr>
          <a:xfrm>
            <a:off x="838199" y="3148252"/>
            <a:ext cx="3867149" cy="56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2" name="Google Shape;1272;p158"/>
          <p:cNvSpPr txBox="1">
            <a:spLocks noGrp="1"/>
          </p:cNvSpPr>
          <p:nvPr>
            <p:ph type="body" idx="4"/>
          </p:nvPr>
        </p:nvSpPr>
        <p:spPr>
          <a:xfrm>
            <a:off x="8699919" y="3719272"/>
            <a:ext cx="3364302" cy="71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3" name="Google Shape;1273;p158"/>
          <p:cNvSpPr txBox="1">
            <a:spLocks noGrp="1"/>
          </p:cNvSpPr>
          <p:nvPr>
            <p:ph type="body" idx="5"/>
          </p:nvPr>
        </p:nvSpPr>
        <p:spPr>
          <a:xfrm>
            <a:off x="7233563" y="4762500"/>
            <a:ext cx="3364302" cy="71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4" name="Google Shape;1274;p158"/>
          <p:cNvSpPr txBox="1">
            <a:spLocks noGrp="1"/>
          </p:cNvSpPr>
          <p:nvPr>
            <p:ph type="body" idx="6"/>
          </p:nvPr>
        </p:nvSpPr>
        <p:spPr>
          <a:xfrm>
            <a:off x="5767207" y="5805728"/>
            <a:ext cx="3364302" cy="71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aq">
  <p:cSld name="faq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7" name="Google Shape;1277;p15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8" name="Google Shape;1278;p159"/>
          <p:cNvSpPr>
            <a:spLocks noGrp="1"/>
          </p:cNvSpPr>
          <p:nvPr>
            <p:ph type="pic" idx="2"/>
          </p:nvPr>
        </p:nvSpPr>
        <p:spPr>
          <a:xfrm>
            <a:off x="0" y="2156604"/>
            <a:ext cx="12192000" cy="4701396"/>
          </a:xfrm>
          <a:prstGeom prst="rect">
            <a:avLst/>
          </a:prstGeom>
          <a:noFill/>
          <a:ln>
            <a:noFill/>
          </a:ln>
        </p:spPr>
      </p:sp>
      <p:sp>
        <p:nvSpPr>
          <p:cNvPr id="1279" name="Google Shape;1279;p159"/>
          <p:cNvSpPr txBox="1">
            <a:spLocks noGrp="1"/>
          </p:cNvSpPr>
          <p:nvPr>
            <p:ph type="body" idx="3"/>
          </p:nvPr>
        </p:nvSpPr>
        <p:spPr>
          <a:xfrm>
            <a:off x="839788" y="2501055"/>
            <a:ext cx="4948537" cy="5681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0" name="Google Shape;1280;p159"/>
          <p:cNvSpPr txBox="1">
            <a:spLocks noGrp="1"/>
          </p:cNvSpPr>
          <p:nvPr>
            <p:ph type="body" idx="4"/>
          </p:nvPr>
        </p:nvSpPr>
        <p:spPr>
          <a:xfrm>
            <a:off x="839788" y="3008784"/>
            <a:ext cx="4948537" cy="142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1" name="Google Shape;1281;p159"/>
          <p:cNvSpPr txBox="1">
            <a:spLocks noGrp="1"/>
          </p:cNvSpPr>
          <p:nvPr>
            <p:ph type="body" idx="5"/>
          </p:nvPr>
        </p:nvSpPr>
        <p:spPr>
          <a:xfrm>
            <a:off x="6406851" y="2501055"/>
            <a:ext cx="4948537" cy="5681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2" name="Google Shape;1282;p159"/>
          <p:cNvSpPr txBox="1">
            <a:spLocks noGrp="1"/>
          </p:cNvSpPr>
          <p:nvPr>
            <p:ph type="body" idx="6"/>
          </p:nvPr>
        </p:nvSpPr>
        <p:spPr>
          <a:xfrm>
            <a:off x="6406851" y="3008784"/>
            <a:ext cx="4948537" cy="142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3" name="Google Shape;1283;p159"/>
          <p:cNvSpPr txBox="1">
            <a:spLocks noGrp="1"/>
          </p:cNvSpPr>
          <p:nvPr>
            <p:ph type="body" idx="7"/>
          </p:nvPr>
        </p:nvSpPr>
        <p:spPr>
          <a:xfrm>
            <a:off x="839788" y="4570162"/>
            <a:ext cx="4948537" cy="5681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4" name="Google Shape;1284;p159"/>
          <p:cNvSpPr txBox="1">
            <a:spLocks noGrp="1"/>
          </p:cNvSpPr>
          <p:nvPr>
            <p:ph type="body" idx="8"/>
          </p:nvPr>
        </p:nvSpPr>
        <p:spPr>
          <a:xfrm>
            <a:off x="839788" y="5077891"/>
            <a:ext cx="4948537" cy="142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159"/>
          <p:cNvSpPr txBox="1">
            <a:spLocks noGrp="1"/>
          </p:cNvSpPr>
          <p:nvPr>
            <p:ph type="body" idx="9"/>
          </p:nvPr>
        </p:nvSpPr>
        <p:spPr>
          <a:xfrm>
            <a:off x="6406851" y="4570162"/>
            <a:ext cx="4948537" cy="5681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6" name="Google Shape;1286;p159"/>
          <p:cNvSpPr txBox="1">
            <a:spLocks noGrp="1"/>
          </p:cNvSpPr>
          <p:nvPr>
            <p:ph type="body" idx="13"/>
          </p:nvPr>
        </p:nvSpPr>
        <p:spPr>
          <a:xfrm>
            <a:off x="6406851" y="5077891"/>
            <a:ext cx="4948537" cy="1423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image with phone">
  <p:cSld name="wide image with phone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6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16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0" name="Google Shape;1290;p160"/>
          <p:cNvSpPr>
            <a:spLocks noGrp="1"/>
          </p:cNvSpPr>
          <p:nvPr>
            <p:ph type="pic" idx="2"/>
          </p:nvPr>
        </p:nvSpPr>
        <p:spPr>
          <a:xfrm>
            <a:off x="5095875" y="2550318"/>
            <a:ext cx="2000250" cy="3557587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160"/>
          <p:cNvSpPr txBox="1">
            <a:spLocks noGrp="1"/>
          </p:cNvSpPr>
          <p:nvPr>
            <p:ph type="body" idx="3"/>
          </p:nvPr>
        </p:nvSpPr>
        <p:spPr>
          <a:xfrm>
            <a:off x="7306102" y="4858091"/>
            <a:ext cx="2243339" cy="12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2" name="Google Shape;1292;p160"/>
          <p:cNvSpPr txBox="1">
            <a:spLocks noGrp="1"/>
          </p:cNvSpPr>
          <p:nvPr>
            <p:ph type="body" idx="4"/>
          </p:nvPr>
        </p:nvSpPr>
        <p:spPr>
          <a:xfrm>
            <a:off x="2642557" y="4858091"/>
            <a:ext cx="2243339" cy="1249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3" name="Google Shape;1293;p160"/>
          <p:cNvSpPr>
            <a:spLocks noGrp="1"/>
          </p:cNvSpPr>
          <p:nvPr>
            <p:ph type="pic" idx="5"/>
          </p:nvPr>
        </p:nvSpPr>
        <p:spPr>
          <a:xfrm>
            <a:off x="-1" y="3027871"/>
            <a:ext cx="12192000" cy="17166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hnes with text">
  <p:cSld name="3 phnes with text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1"/>
          <p:cNvSpPr/>
          <p:nvPr/>
        </p:nvSpPr>
        <p:spPr>
          <a:xfrm>
            <a:off x="0" y="0"/>
            <a:ext cx="12192000" cy="46473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6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6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8" name="Google Shape;1298;p161"/>
          <p:cNvSpPr txBox="1">
            <a:spLocks noGrp="1"/>
          </p:cNvSpPr>
          <p:nvPr>
            <p:ph type="body" idx="2"/>
          </p:nvPr>
        </p:nvSpPr>
        <p:spPr>
          <a:xfrm>
            <a:off x="9115425" y="2965950"/>
            <a:ext cx="2239963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9" name="Google Shape;1299;p161"/>
          <p:cNvSpPr txBox="1">
            <a:spLocks noGrp="1"/>
          </p:cNvSpPr>
          <p:nvPr>
            <p:ph type="body" idx="3"/>
          </p:nvPr>
        </p:nvSpPr>
        <p:spPr>
          <a:xfrm>
            <a:off x="9115425" y="3449846"/>
            <a:ext cx="2239963" cy="855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0" name="Google Shape;1300;p161"/>
          <p:cNvSpPr>
            <a:spLocks noGrp="1"/>
          </p:cNvSpPr>
          <p:nvPr>
            <p:ph type="pic" idx="4"/>
          </p:nvPr>
        </p:nvSpPr>
        <p:spPr>
          <a:xfrm>
            <a:off x="3796395" y="2127058"/>
            <a:ext cx="1742304" cy="309880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1" name="Google Shape;1301;p161"/>
          <p:cNvSpPr>
            <a:spLocks noGrp="1"/>
          </p:cNvSpPr>
          <p:nvPr>
            <p:ph type="pic" idx="5"/>
          </p:nvPr>
        </p:nvSpPr>
        <p:spPr>
          <a:xfrm>
            <a:off x="345519" y="2127058"/>
            <a:ext cx="1742304" cy="309880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2" name="Google Shape;1302;p161"/>
          <p:cNvSpPr>
            <a:spLocks noGrp="1"/>
          </p:cNvSpPr>
          <p:nvPr>
            <p:ph type="pic" idx="6"/>
          </p:nvPr>
        </p:nvSpPr>
        <p:spPr>
          <a:xfrm>
            <a:off x="1976893" y="1958479"/>
            <a:ext cx="1929945" cy="3432545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p161"/>
          <p:cNvSpPr txBox="1">
            <a:spLocks noGrp="1"/>
          </p:cNvSpPr>
          <p:nvPr>
            <p:ph type="body" idx="7"/>
          </p:nvPr>
        </p:nvSpPr>
        <p:spPr>
          <a:xfrm>
            <a:off x="6314170" y="2965950"/>
            <a:ext cx="2239963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4" name="Google Shape;1304;p161"/>
          <p:cNvSpPr txBox="1">
            <a:spLocks noGrp="1"/>
          </p:cNvSpPr>
          <p:nvPr>
            <p:ph type="body" idx="8"/>
          </p:nvPr>
        </p:nvSpPr>
        <p:spPr>
          <a:xfrm>
            <a:off x="6314170" y="3449846"/>
            <a:ext cx="2239963" cy="855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5" name="Google Shape;1305;p161"/>
          <p:cNvSpPr txBox="1">
            <a:spLocks noGrp="1"/>
          </p:cNvSpPr>
          <p:nvPr>
            <p:ph type="body" idx="9"/>
          </p:nvPr>
        </p:nvSpPr>
        <p:spPr>
          <a:xfrm>
            <a:off x="7134225" y="4907710"/>
            <a:ext cx="4219574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6" name="Google Shape;1306;p161"/>
          <p:cNvSpPr txBox="1">
            <a:spLocks noGrp="1"/>
          </p:cNvSpPr>
          <p:nvPr>
            <p:ph type="body" idx="13"/>
          </p:nvPr>
        </p:nvSpPr>
        <p:spPr>
          <a:xfrm>
            <a:off x="7134225" y="5391607"/>
            <a:ext cx="4219574" cy="599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ide bottom image and text">
  <p:cSld name="wide bottom image and tex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6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9" name="Google Shape;1309;p16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0" name="Google Shape;1310;p162"/>
          <p:cNvSpPr>
            <a:spLocks noGrp="1"/>
          </p:cNvSpPr>
          <p:nvPr>
            <p:ph type="pic" idx="2"/>
          </p:nvPr>
        </p:nvSpPr>
        <p:spPr>
          <a:xfrm>
            <a:off x="0" y="2967487"/>
            <a:ext cx="12192000" cy="3890513"/>
          </a:xfrm>
          <a:prstGeom prst="rect">
            <a:avLst/>
          </a:prstGeom>
          <a:noFill/>
          <a:ln>
            <a:noFill/>
          </a:ln>
        </p:spPr>
      </p:sp>
      <p:sp>
        <p:nvSpPr>
          <p:cNvPr id="1311" name="Google Shape;1311;p162"/>
          <p:cNvSpPr txBox="1">
            <a:spLocks noGrp="1"/>
          </p:cNvSpPr>
          <p:nvPr>
            <p:ph type="body" idx="3"/>
          </p:nvPr>
        </p:nvSpPr>
        <p:spPr>
          <a:xfrm>
            <a:off x="839788" y="4678969"/>
            <a:ext cx="2846209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2" name="Google Shape;1312;p162"/>
          <p:cNvSpPr txBox="1">
            <a:spLocks noGrp="1"/>
          </p:cNvSpPr>
          <p:nvPr>
            <p:ph type="body" idx="4"/>
          </p:nvPr>
        </p:nvSpPr>
        <p:spPr>
          <a:xfrm>
            <a:off x="839788" y="5275233"/>
            <a:ext cx="2846209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3" name="Google Shape;1313;p162"/>
          <p:cNvSpPr txBox="1">
            <a:spLocks noGrp="1"/>
          </p:cNvSpPr>
          <p:nvPr>
            <p:ph type="body" idx="5"/>
          </p:nvPr>
        </p:nvSpPr>
        <p:spPr>
          <a:xfrm>
            <a:off x="8509179" y="4678969"/>
            <a:ext cx="2846209" cy="53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4" name="Google Shape;1314;p162"/>
          <p:cNvSpPr txBox="1">
            <a:spLocks noGrp="1"/>
          </p:cNvSpPr>
          <p:nvPr>
            <p:ph type="body" idx="6"/>
          </p:nvPr>
        </p:nvSpPr>
        <p:spPr>
          <a:xfrm>
            <a:off x="8509179" y="5275233"/>
            <a:ext cx="2846209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ne with lest 2">
  <p:cSld name="phne with lest 2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6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16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8" name="Google Shape;1318;p163"/>
          <p:cNvSpPr txBox="1">
            <a:spLocks noGrp="1"/>
          </p:cNvSpPr>
          <p:nvPr>
            <p:ph type="body" idx="2"/>
          </p:nvPr>
        </p:nvSpPr>
        <p:spPr>
          <a:xfrm>
            <a:off x="8162703" y="2525130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800"/>
              <a:buNone/>
              <a:defRPr sz="1800" b="0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9" name="Google Shape;1319;p163"/>
          <p:cNvSpPr txBox="1">
            <a:spLocks noGrp="1"/>
          </p:cNvSpPr>
          <p:nvPr>
            <p:ph type="body" idx="3"/>
          </p:nvPr>
        </p:nvSpPr>
        <p:spPr>
          <a:xfrm>
            <a:off x="8162703" y="3009027"/>
            <a:ext cx="3192685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0" name="Google Shape;1320;p163"/>
          <p:cNvSpPr txBox="1">
            <a:spLocks noGrp="1"/>
          </p:cNvSpPr>
          <p:nvPr>
            <p:ph type="body" idx="4"/>
          </p:nvPr>
        </p:nvSpPr>
        <p:spPr>
          <a:xfrm>
            <a:off x="8162703" y="3761841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800"/>
              <a:buNone/>
              <a:defRPr sz="1800" b="0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1" name="Google Shape;1321;p163"/>
          <p:cNvSpPr txBox="1">
            <a:spLocks noGrp="1"/>
          </p:cNvSpPr>
          <p:nvPr>
            <p:ph type="body" idx="5"/>
          </p:nvPr>
        </p:nvSpPr>
        <p:spPr>
          <a:xfrm>
            <a:off x="8162703" y="4245738"/>
            <a:ext cx="3192685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2" name="Google Shape;1322;p163"/>
          <p:cNvSpPr txBox="1">
            <a:spLocks noGrp="1"/>
          </p:cNvSpPr>
          <p:nvPr>
            <p:ph type="body" idx="6"/>
          </p:nvPr>
        </p:nvSpPr>
        <p:spPr>
          <a:xfrm>
            <a:off x="836613" y="2525130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800"/>
              <a:buNone/>
              <a:defRPr sz="1800" b="0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3" name="Google Shape;1323;p163"/>
          <p:cNvSpPr txBox="1">
            <a:spLocks noGrp="1"/>
          </p:cNvSpPr>
          <p:nvPr>
            <p:ph type="body" idx="7"/>
          </p:nvPr>
        </p:nvSpPr>
        <p:spPr>
          <a:xfrm>
            <a:off x="836613" y="3009027"/>
            <a:ext cx="3192685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4" name="Google Shape;1324;p163"/>
          <p:cNvSpPr txBox="1">
            <a:spLocks noGrp="1"/>
          </p:cNvSpPr>
          <p:nvPr>
            <p:ph type="body" idx="8"/>
          </p:nvPr>
        </p:nvSpPr>
        <p:spPr>
          <a:xfrm>
            <a:off x="836613" y="3761841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800"/>
              <a:buNone/>
              <a:defRPr sz="1800" b="0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5" name="Google Shape;1325;p163"/>
          <p:cNvSpPr txBox="1">
            <a:spLocks noGrp="1"/>
          </p:cNvSpPr>
          <p:nvPr>
            <p:ph type="body" idx="9"/>
          </p:nvPr>
        </p:nvSpPr>
        <p:spPr>
          <a:xfrm>
            <a:off x="836613" y="4245738"/>
            <a:ext cx="3192685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6" name="Google Shape;1326;p163"/>
          <p:cNvSpPr>
            <a:spLocks noGrp="1"/>
          </p:cNvSpPr>
          <p:nvPr>
            <p:ph type="pic" idx="13"/>
          </p:nvPr>
        </p:nvSpPr>
        <p:spPr>
          <a:xfrm>
            <a:off x="5144323" y="2623151"/>
            <a:ext cx="1903355" cy="340431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7" name="Google Shape;1327;p163"/>
          <p:cNvSpPr txBox="1">
            <a:spLocks noGrp="1"/>
          </p:cNvSpPr>
          <p:nvPr>
            <p:ph type="body" idx="14"/>
          </p:nvPr>
        </p:nvSpPr>
        <p:spPr>
          <a:xfrm>
            <a:off x="7567481" y="5169149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8" name="Google Shape;1328;p163"/>
          <p:cNvSpPr txBox="1">
            <a:spLocks noGrp="1"/>
          </p:cNvSpPr>
          <p:nvPr>
            <p:ph type="body" idx="15"/>
          </p:nvPr>
        </p:nvSpPr>
        <p:spPr>
          <a:xfrm>
            <a:off x="7567481" y="5653046"/>
            <a:ext cx="3192685" cy="40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9" name="Google Shape;1329;p163"/>
          <p:cNvSpPr txBox="1">
            <a:spLocks noGrp="1"/>
          </p:cNvSpPr>
          <p:nvPr>
            <p:ph type="body" idx="16"/>
          </p:nvPr>
        </p:nvSpPr>
        <p:spPr>
          <a:xfrm>
            <a:off x="1431835" y="5169149"/>
            <a:ext cx="3192685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 b="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0" name="Google Shape;1330;p163"/>
          <p:cNvSpPr txBox="1">
            <a:spLocks noGrp="1"/>
          </p:cNvSpPr>
          <p:nvPr>
            <p:ph type="body" idx="17"/>
          </p:nvPr>
        </p:nvSpPr>
        <p:spPr>
          <a:xfrm>
            <a:off x="1431835" y="5653046"/>
            <a:ext cx="3192685" cy="40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 5">
  <p:cSld name="Sub-Title 5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6007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9"/>
          <p:cNvSpPr txBox="1">
            <a:spLocks noGrp="1"/>
          </p:cNvSpPr>
          <p:nvPr>
            <p:ph type="ctrTitle"/>
          </p:nvPr>
        </p:nvSpPr>
        <p:spPr>
          <a:xfrm>
            <a:off x="1155700" y="2892425"/>
            <a:ext cx="4622800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ubTitle" idx="1"/>
          </p:nvPr>
        </p:nvSpPr>
        <p:spPr>
          <a:xfrm>
            <a:off x="1155700" y="4013200"/>
            <a:ext cx="4622800" cy="72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images with bg image">
  <p:cSld name="3 images with bg image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6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16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4" name="Google Shape;1334;p164"/>
          <p:cNvSpPr>
            <a:spLocks noGrp="1"/>
          </p:cNvSpPr>
          <p:nvPr>
            <p:ph type="pic" idx="2"/>
          </p:nvPr>
        </p:nvSpPr>
        <p:spPr>
          <a:xfrm>
            <a:off x="5040944" y="1889925"/>
            <a:ext cx="2110112" cy="456235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p164"/>
          <p:cNvSpPr>
            <a:spLocks noGrp="1"/>
          </p:cNvSpPr>
          <p:nvPr>
            <p:ph type="pic" idx="3"/>
          </p:nvPr>
        </p:nvSpPr>
        <p:spPr>
          <a:xfrm>
            <a:off x="8381211" y="2087643"/>
            <a:ext cx="1929424" cy="4171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6" name="Google Shape;1336;p164"/>
          <p:cNvSpPr>
            <a:spLocks noGrp="1"/>
          </p:cNvSpPr>
          <p:nvPr>
            <p:ph type="pic" idx="4"/>
          </p:nvPr>
        </p:nvSpPr>
        <p:spPr>
          <a:xfrm>
            <a:off x="1881365" y="2087643"/>
            <a:ext cx="1929424" cy="41716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7" name="Google Shape;1337;p164"/>
          <p:cNvSpPr>
            <a:spLocks noGrp="1"/>
          </p:cNvSpPr>
          <p:nvPr>
            <p:ph type="pic" idx="5"/>
          </p:nvPr>
        </p:nvSpPr>
        <p:spPr>
          <a:xfrm>
            <a:off x="0" y="2685691"/>
            <a:ext cx="12192000" cy="28179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text">
  <p:cSld name="chart with text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6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1" name="Google Shape;1341;p165"/>
          <p:cNvSpPr txBox="1">
            <a:spLocks noGrp="1"/>
          </p:cNvSpPr>
          <p:nvPr>
            <p:ph type="body" idx="2"/>
          </p:nvPr>
        </p:nvSpPr>
        <p:spPr>
          <a:xfrm>
            <a:off x="1806576" y="4901061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2" name="Google Shape;1342;p165"/>
          <p:cNvSpPr txBox="1">
            <a:spLocks noGrp="1"/>
          </p:cNvSpPr>
          <p:nvPr>
            <p:ph type="body" idx="3"/>
          </p:nvPr>
        </p:nvSpPr>
        <p:spPr>
          <a:xfrm>
            <a:off x="1806576" y="5310620"/>
            <a:ext cx="2425700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3" name="Google Shape;1343;p165"/>
          <p:cNvSpPr txBox="1">
            <a:spLocks noGrp="1"/>
          </p:cNvSpPr>
          <p:nvPr>
            <p:ph type="body" idx="4"/>
          </p:nvPr>
        </p:nvSpPr>
        <p:spPr>
          <a:xfrm>
            <a:off x="1028328" y="4901061"/>
            <a:ext cx="700741" cy="64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4" name="Google Shape;1344;p165"/>
          <p:cNvSpPr txBox="1">
            <a:spLocks noGrp="1"/>
          </p:cNvSpPr>
          <p:nvPr>
            <p:ph type="body" idx="5"/>
          </p:nvPr>
        </p:nvSpPr>
        <p:spPr>
          <a:xfrm>
            <a:off x="5263216" y="4901061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5" name="Google Shape;1345;p165"/>
          <p:cNvSpPr txBox="1">
            <a:spLocks noGrp="1"/>
          </p:cNvSpPr>
          <p:nvPr>
            <p:ph type="body" idx="6"/>
          </p:nvPr>
        </p:nvSpPr>
        <p:spPr>
          <a:xfrm>
            <a:off x="5263216" y="5310620"/>
            <a:ext cx="2425700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6" name="Google Shape;1346;p165"/>
          <p:cNvSpPr txBox="1">
            <a:spLocks noGrp="1"/>
          </p:cNvSpPr>
          <p:nvPr>
            <p:ph type="body" idx="7"/>
          </p:nvPr>
        </p:nvSpPr>
        <p:spPr>
          <a:xfrm>
            <a:off x="4484968" y="4901061"/>
            <a:ext cx="700741" cy="64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7" name="Google Shape;1347;p165"/>
          <p:cNvSpPr txBox="1">
            <a:spLocks noGrp="1"/>
          </p:cNvSpPr>
          <p:nvPr>
            <p:ph type="body" idx="8"/>
          </p:nvPr>
        </p:nvSpPr>
        <p:spPr>
          <a:xfrm>
            <a:off x="8719856" y="4901061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8" name="Google Shape;1348;p165"/>
          <p:cNvSpPr txBox="1">
            <a:spLocks noGrp="1"/>
          </p:cNvSpPr>
          <p:nvPr>
            <p:ph type="body" idx="9"/>
          </p:nvPr>
        </p:nvSpPr>
        <p:spPr>
          <a:xfrm>
            <a:off x="8719856" y="5310620"/>
            <a:ext cx="2425700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9" name="Google Shape;1349;p165"/>
          <p:cNvSpPr txBox="1">
            <a:spLocks noGrp="1"/>
          </p:cNvSpPr>
          <p:nvPr>
            <p:ph type="body" idx="13"/>
          </p:nvPr>
        </p:nvSpPr>
        <p:spPr>
          <a:xfrm>
            <a:off x="7941608" y="4901061"/>
            <a:ext cx="700741" cy="64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0" name="Google Shape;1350;p165"/>
          <p:cNvSpPr txBox="1">
            <a:spLocks noGrp="1"/>
          </p:cNvSpPr>
          <p:nvPr>
            <p:ph type="body" idx="14"/>
          </p:nvPr>
        </p:nvSpPr>
        <p:spPr>
          <a:xfrm>
            <a:off x="838201" y="2061882"/>
            <a:ext cx="10515600" cy="262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xt box content">
  <p:cSld name="4 text box content"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16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4" name="Google Shape;1354;p166"/>
          <p:cNvSpPr txBox="1">
            <a:spLocks noGrp="1"/>
          </p:cNvSpPr>
          <p:nvPr>
            <p:ph type="body" idx="2"/>
          </p:nvPr>
        </p:nvSpPr>
        <p:spPr>
          <a:xfrm>
            <a:off x="962025" y="4336929"/>
            <a:ext cx="2025652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5" name="Google Shape;1355;p166"/>
          <p:cNvSpPr txBox="1">
            <a:spLocks noGrp="1"/>
          </p:cNvSpPr>
          <p:nvPr>
            <p:ph type="body" idx="3"/>
          </p:nvPr>
        </p:nvSpPr>
        <p:spPr>
          <a:xfrm>
            <a:off x="962025" y="4746488"/>
            <a:ext cx="2025652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6" name="Google Shape;1356;p166"/>
          <p:cNvSpPr txBox="1">
            <a:spLocks noGrp="1"/>
          </p:cNvSpPr>
          <p:nvPr>
            <p:ph type="body" idx="4"/>
          </p:nvPr>
        </p:nvSpPr>
        <p:spPr>
          <a:xfrm>
            <a:off x="3709458" y="4336929"/>
            <a:ext cx="2025652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7" name="Google Shape;1357;p166"/>
          <p:cNvSpPr txBox="1">
            <a:spLocks noGrp="1"/>
          </p:cNvSpPr>
          <p:nvPr>
            <p:ph type="body" idx="5"/>
          </p:nvPr>
        </p:nvSpPr>
        <p:spPr>
          <a:xfrm>
            <a:off x="3709458" y="4746488"/>
            <a:ext cx="2025652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8" name="Google Shape;1358;p166"/>
          <p:cNvSpPr txBox="1">
            <a:spLocks noGrp="1"/>
          </p:cNvSpPr>
          <p:nvPr>
            <p:ph type="body" idx="6"/>
          </p:nvPr>
        </p:nvSpPr>
        <p:spPr>
          <a:xfrm>
            <a:off x="9204325" y="4336929"/>
            <a:ext cx="2025652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9" name="Google Shape;1359;p166"/>
          <p:cNvSpPr txBox="1">
            <a:spLocks noGrp="1"/>
          </p:cNvSpPr>
          <p:nvPr>
            <p:ph type="body" idx="7"/>
          </p:nvPr>
        </p:nvSpPr>
        <p:spPr>
          <a:xfrm>
            <a:off x="9204325" y="4746488"/>
            <a:ext cx="2025652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0" name="Google Shape;1360;p166"/>
          <p:cNvSpPr txBox="1">
            <a:spLocks noGrp="1"/>
          </p:cNvSpPr>
          <p:nvPr>
            <p:ph type="body" idx="8"/>
          </p:nvPr>
        </p:nvSpPr>
        <p:spPr>
          <a:xfrm>
            <a:off x="8991600" y="2131444"/>
            <a:ext cx="2451102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1" name="Google Shape;1361;p166"/>
          <p:cNvSpPr txBox="1">
            <a:spLocks noGrp="1"/>
          </p:cNvSpPr>
          <p:nvPr>
            <p:ph type="body" idx="9"/>
          </p:nvPr>
        </p:nvSpPr>
        <p:spPr>
          <a:xfrm>
            <a:off x="6456891" y="4336929"/>
            <a:ext cx="2025652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2" name="Google Shape;1362;p166"/>
          <p:cNvSpPr txBox="1">
            <a:spLocks noGrp="1"/>
          </p:cNvSpPr>
          <p:nvPr>
            <p:ph type="body" idx="13"/>
          </p:nvPr>
        </p:nvSpPr>
        <p:spPr>
          <a:xfrm>
            <a:off x="6456891" y="4746488"/>
            <a:ext cx="2025652" cy="83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3" name="Google Shape;1363;p166"/>
          <p:cNvSpPr txBox="1">
            <a:spLocks noGrp="1"/>
          </p:cNvSpPr>
          <p:nvPr>
            <p:ph type="body" idx="14"/>
          </p:nvPr>
        </p:nvSpPr>
        <p:spPr>
          <a:xfrm>
            <a:off x="6244166" y="2131444"/>
            <a:ext cx="2451102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4" name="Google Shape;1364;p166"/>
          <p:cNvSpPr txBox="1">
            <a:spLocks noGrp="1"/>
          </p:cNvSpPr>
          <p:nvPr>
            <p:ph type="body" idx="15"/>
          </p:nvPr>
        </p:nvSpPr>
        <p:spPr>
          <a:xfrm>
            <a:off x="3496733" y="2131444"/>
            <a:ext cx="2451102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5" name="Google Shape;1365;p166"/>
          <p:cNvSpPr txBox="1">
            <a:spLocks noGrp="1"/>
          </p:cNvSpPr>
          <p:nvPr>
            <p:ph type="body" idx="16"/>
          </p:nvPr>
        </p:nvSpPr>
        <p:spPr>
          <a:xfrm>
            <a:off x="749300" y="2131444"/>
            <a:ext cx="2451102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6" name="Google Shape;1366;p166"/>
          <p:cNvSpPr txBox="1">
            <a:spLocks noGrp="1"/>
          </p:cNvSpPr>
          <p:nvPr>
            <p:ph type="body" idx="17"/>
          </p:nvPr>
        </p:nvSpPr>
        <p:spPr>
          <a:xfrm>
            <a:off x="1377950" y="3203868"/>
            <a:ext cx="1193802" cy="94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7" name="Google Shape;1367;p166"/>
          <p:cNvSpPr txBox="1">
            <a:spLocks noGrp="1"/>
          </p:cNvSpPr>
          <p:nvPr>
            <p:ph type="body" idx="18"/>
          </p:nvPr>
        </p:nvSpPr>
        <p:spPr>
          <a:xfrm>
            <a:off x="4125383" y="3203868"/>
            <a:ext cx="1193802" cy="94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8" name="Google Shape;1368;p166"/>
          <p:cNvSpPr txBox="1">
            <a:spLocks noGrp="1"/>
          </p:cNvSpPr>
          <p:nvPr>
            <p:ph type="body" idx="19"/>
          </p:nvPr>
        </p:nvSpPr>
        <p:spPr>
          <a:xfrm>
            <a:off x="9620250" y="3203868"/>
            <a:ext cx="1193802" cy="94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9" name="Google Shape;1369;p166"/>
          <p:cNvSpPr txBox="1">
            <a:spLocks noGrp="1"/>
          </p:cNvSpPr>
          <p:nvPr>
            <p:ph type="body" idx="20"/>
          </p:nvPr>
        </p:nvSpPr>
        <p:spPr>
          <a:xfrm>
            <a:off x="6872816" y="3203868"/>
            <a:ext cx="1193802" cy="947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8">
  <p:cSld name="portfolio 8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6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16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3" name="Google Shape;1373;p167"/>
          <p:cNvSpPr txBox="1">
            <a:spLocks noGrp="1"/>
          </p:cNvSpPr>
          <p:nvPr>
            <p:ph type="body" idx="2"/>
          </p:nvPr>
        </p:nvSpPr>
        <p:spPr>
          <a:xfrm>
            <a:off x="838201" y="1570178"/>
            <a:ext cx="10515600" cy="6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4" name="Google Shape;1374;p167"/>
          <p:cNvSpPr>
            <a:spLocks noGrp="1"/>
          </p:cNvSpPr>
          <p:nvPr>
            <p:ph type="pic" idx="3"/>
          </p:nvPr>
        </p:nvSpPr>
        <p:spPr>
          <a:xfrm>
            <a:off x="838201" y="2286710"/>
            <a:ext cx="4419598" cy="3749042"/>
          </a:xfrm>
          <a:prstGeom prst="rect">
            <a:avLst/>
          </a:prstGeom>
          <a:noFill/>
          <a:ln>
            <a:noFill/>
          </a:ln>
        </p:spPr>
      </p:sp>
      <p:sp>
        <p:nvSpPr>
          <p:cNvPr id="1375" name="Google Shape;1375;p167"/>
          <p:cNvSpPr txBox="1">
            <a:spLocks noGrp="1"/>
          </p:cNvSpPr>
          <p:nvPr>
            <p:ph type="body" idx="4"/>
          </p:nvPr>
        </p:nvSpPr>
        <p:spPr>
          <a:xfrm>
            <a:off x="838201" y="5304232"/>
            <a:ext cx="4419598" cy="729258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6" name="Google Shape;1376;p167"/>
          <p:cNvSpPr txBox="1">
            <a:spLocks noGrp="1"/>
          </p:cNvSpPr>
          <p:nvPr>
            <p:ph type="body" idx="5"/>
          </p:nvPr>
        </p:nvSpPr>
        <p:spPr>
          <a:xfrm>
            <a:off x="5257800" y="2286710"/>
            <a:ext cx="2032000" cy="18745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7" name="Google Shape;1377;p167"/>
          <p:cNvSpPr>
            <a:spLocks noGrp="1"/>
          </p:cNvSpPr>
          <p:nvPr>
            <p:ph type="pic" idx="6"/>
          </p:nvPr>
        </p:nvSpPr>
        <p:spPr>
          <a:xfrm>
            <a:off x="5257800" y="4161230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378" name="Google Shape;1378;p167"/>
          <p:cNvSpPr txBox="1">
            <a:spLocks noGrp="1"/>
          </p:cNvSpPr>
          <p:nvPr>
            <p:ph type="body" idx="7"/>
          </p:nvPr>
        </p:nvSpPr>
        <p:spPr>
          <a:xfrm>
            <a:off x="9321800" y="2286710"/>
            <a:ext cx="20320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9" name="Google Shape;1379;p167"/>
          <p:cNvSpPr>
            <a:spLocks noGrp="1"/>
          </p:cNvSpPr>
          <p:nvPr>
            <p:ph type="pic" idx="8"/>
          </p:nvPr>
        </p:nvSpPr>
        <p:spPr>
          <a:xfrm>
            <a:off x="9321800" y="4161230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380" name="Google Shape;1380;p167"/>
          <p:cNvSpPr txBox="1">
            <a:spLocks noGrp="1"/>
          </p:cNvSpPr>
          <p:nvPr>
            <p:ph type="body" idx="9"/>
          </p:nvPr>
        </p:nvSpPr>
        <p:spPr>
          <a:xfrm>
            <a:off x="7289799" y="4158970"/>
            <a:ext cx="2032000" cy="1874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1" name="Google Shape;1381;p167"/>
          <p:cNvSpPr>
            <a:spLocks noGrp="1"/>
          </p:cNvSpPr>
          <p:nvPr>
            <p:ph type="pic" idx="13"/>
          </p:nvPr>
        </p:nvSpPr>
        <p:spPr>
          <a:xfrm>
            <a:off x="7289799" y="2286709"/>
            <a:ext cx="2032000" cy="187452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9">
  <p:cSld name="portfolio 9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6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6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5" name="Google Shape;1385;p168"/>
          <p:cNvSpPr txBox="1">
            <a:spLocks noGrp="1"/>
          </p:cNvSpPr>
          <p:nvPr>
            <p:ph type="body" idx="2"/>
          </p:nvPr>
        </p:nvSpPr>
        <p:spPr>
          <a:xfrm>
            <a:off x="838201" y="1570178"/>
            <a:ext cx="10515600" cy="6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6" name="Google Shape;1386;p168"/>
          <p:cNvSpPr txBox="1">
            <a:spLocks noGrp="1"/>
          </p:cNvSpPr>
          <p:nvPr>
            <p:ph type="body" idx="3"/>
          </p:nvPr>
        </p:nvSpPr>
        <p:spPr>
          <a:xfrm>
            <a:off x="838200" y="2286711"/>
            <a:ext cx="2032000" cy="18745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7" name="Google Shape;1387;p168"/>
          <p:cNvSpPr>
            <a:spLocks noGrp="1"/>
          </p:cNvSpPr>
          <p:nvPr>
            <p:ph type="pic" idx="4"/>
          </p:nvPr>
        </p:nvSpPr>
        <p:spPr>
          <a:xfrm>
            <a:off x="838200" y="4161231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388" name="Google Shape;1388;p168"/>
          <p:cNvSpPr>
            <a:spLocks noGrp="1"/>
          </p:cNvSpPr>
          <p:nvPr>
            <p:ph type="pic" idx="5"/>
          </p:nvPr>
        </p:nvSpPr>
        <p:spPr>
          <a:xfrm>
            <a:off x="5047450" y="2286710"/>
            <a:ext cx="6306350" cy="3749043"/>
          </a:xfrm>
          <a:prstGeom prst="rect">
            <a:avLst/>
          </a:prstGeom>
          <a:noFill/>
          <a:ln>
            <a:noFill/>
          </a:ln>
        </p:spPr>
      </p:sp>
      <p:sp>
        <p:nvSpPr>
          <p:cNvPr id="1389" name="Google Shape;1389;p168"/>
          <p:cNvSpPr txBox="1">
            <a:spLocks noGrp="1"/>
          </p:cNvSpPr>
          <p:nvPr>
            <p:ph type="body" idx="6"/>
          </p:nvPr>
        </p:nvSpPr>
        <p:spPr>
          <a:xfrm>
            <a:off x="2870199" y="4158971"/>
            <a:ext cx="2032000" cy="1874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0" name="Google Shape;1390;p168"/>
          <p:cNvSpPr>
            <a:spLocks noGrp="1"/>
          </p:cNvSpPr>
          <p:nvPr>
            <p:ph type="pic" idx="7"/>
          </p:nvPr>
        </p:nvSpPr>
        <p:spPr>
          <a:xfrm>
            <a:off x="2870199" y="2286710"/>
            <a:ext cx="2032000" cy="187452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0">
  <p:cSld name="portfolio 10"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16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3" name="Google Shape;1393;p16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4" name="Google Shape;1394;p169"/>
          <p:cNvSpPr txBox="1">
            <a:spLocks noGrp="1"/>
          </p:cNvSpPr>
          <p:nvPr>
            <p:ph type="body" idx="2"/>
          </p:nvPr>
        </p:nvSpPr>
        <p:spPr>
          <a:xfrm>
            <a:off x="7305672" y="2657475"/>
            <a:ext cx="4048129" cy="308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5" name="Google Shape;1395;p169"/>
          <p:cNvSpPr>
            <a:spLocks noGrp="1"/>
          </p:cNvSpPr>
          <p:nvPr>
            <p:ph type="pic" idx="3"/>
          </p:nvPr>
        </p:nvSpPr>
        <p:spPr>
          <a:xfrm>
            <a:off x="838200" y="2095502"/>
            <a:ext cx="2032000" cy="3644976"/>
          </a:xfrm>
          <a:prstGeom prst="rect">
            <a:avLst/>
          </a:prstGeom>
          <a:noFill/>
          <a:ln>
            <a:noFill/>
          </a:ln>
        </p:spPr>
      </p:sp>
      <p:sp>
        <p:nvSpPr>
          <p:cNvPr id="1396" name="Google Shape;1396;p169"/>
          <p:cNvSpPr>
            <a:spLocks noGrp="1"/>
          </p:cNvSpPr>
          <p:nvPr>
            <p:ph type="pic" idx="4"/>
          </p:nvPr>
        </p:nvSpPr>
        <p:spPr>
          <a:xfrm>
            <a:off x="2994024" y="2095501"/>
            <a:ext cx="2032000" cy="3644976"/>
          </a:xfrm>
          <a:prstGeom prst="rect">
            <a:avLst/>
          </a:prstGeom>
          <a:noFill/>
          <a:ln>
            <a:noFill/>
          </a:ln>
        </p:spPr>
      </p:sp>
      <p:sp>
        <p:nvSpPr>
          <p:cNvPr id="1397" name="Google Shape;1397;p169"/>
          <p:cNvSpPr>
            <a:spLocks noGrp="1"/>
          </p:cNvSpPr>
          <p:nvPr>
            <p:ph type="pic" idx="5"/>
          </p:nvPr>
        </p:nvSpPr>
        <p:spPr>
          <a:xfrm>
            <a:off x="5149848" y="2095501"/>
            <a:ext cx="2032000" cy="3644976"/>
          </a:xfrm>
          <a:prstGeom prst="rect">
            <a:avLst/>
          </a:prstGeom>
          <a:noFill/>
          <a:ln>
            <a:noFill/>
          </a:ln>
        </p:spPr>
      </p:sp>
      <p:sp>
        <p:nvSpPr>
          <p:cNvPr id="1398" name="Google Shape;1398;p169"/>
          <p:cNvSpPr txBox="1">
            <a:spLocks noGrp="1"/>
          </p:cNvSpPr>
          <p:nvPr>
            <p:ph type="body" idx="6"/>
          </p:nvPr>
        </p:nvSpPr>
        <p:spPr>
          <a:xfrm>
            <a:off x="7305672" y="2095501"/>
            <a:ext cx="4048126" cy="561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images">
  <p:cSld name="5 images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7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17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2" name="Google Shape;1402;p170"/>
          <p:cNvSpPr>
            <a:spLocks noGrp="1"/>
          </p:cNvSpPr>
          <p:nvPr>
            <p:ph type="pic" idx="2"/>
          </p:nvPr>
        </p:nvSpPr>
        <p:spPr>
          <a:xfrm>
            <a:off x="5144323" y="2623151"/>
            <a:ext cx="1903355" cy="340431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3" name="Google Shape;1403;p170"/>
          <p:cNvSpPr>
            <a:spLocks noGrp="1"/>
          </p:cNvSpPr>
          <p:nvPr>
            <p:ph type="pic" idx="3"/>
          </p:nvPr>
        </p:nvSpPr>
        <p:spPr>
          <a:xfrm>
            <a:off x="2904481" y="2785111"/>
            <a:ext cx="1721596" cy="307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4" name="Google Shape;1404;p170"/>
          <p:cNvSpPr>
            <a:spLocks noGrp="1"/>
          </p:cNvSpPr>
          <p:nvPr>
            <p:ph type="pic" idx="4"/>
          </p:nvPr>
        </p:nvSpPr>
        <p:spPr>
          <a:xfrm>
            <a:off x="804524" y="2785111"/>
            <a:ext cx="1721596" cy="307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5" name="Google Shape;1405;p170"/>
          <p:cNvSpPr>
            <a:spLocks noGrp="1"/>
          </p:cNvSpPr>
          <p:nvPr>
            <p:ph type="pic" idx="5"/>
          </p:nvPr>
        </p:nvSpPr>
        <p:spPr>
          <a:xfrm>
            <a:off x="9665881" y="2785111"/>
            <a:ext cx="1721596" cy="307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6" name="Google Shape;1406;p170"/>
          <p:cNvSpPr>
            <a:spLocks noGrp="1"/>
          </p:cNvSpPr>
          <p:nvPr>
            <p:ph type="pic" idx="6"/>
          </p:nvPr>
        </p:nvSpPr>
        <p:spPr>
          <a:xfrm>
            <a:off x="7565924" y="2785111"/>
            <a:ext cx="1721596" cy="30792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07" name="Google Shape;1407;p170"/>
          <p:cNvSpPr txBox="1">
            <a:spLocks noGrp="1"/>
          </p:cNvSpPr>
          <p:nvPr>
            <p:ph type="body" idx="7"/>
          </p:nvPr>
        </p:nvSpPr>
        <p:spPr>
          <a:xfrm>
            <a:off x="2835516" y="1428258"/>
            <a:ext cx="6524144" cy="61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icture and center image">
  <p:cSld name="full picture and center image">
    <p:bg>
      <p:bgPr>
        <a:solidFill>
          <a:schemeClr val="accent1"/>
        </a:solidFill>
        <a:effectLst/>
      </p:bgPr>
    </p:bg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71"/>
          <p:cNvSpPr>
            <a:spLocks noGrp="1"/>
          </p:cNvSpPr>
          <p:nvPr>
            <p:ph type="pic" idx="2"/>
          </p:nvPr>
        </p:nvSpPr>
        <p:spPr>
          <a:xfrm>
            <a:off x="5224088" y="2527241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10" name="Google Shape;1410;p171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1" name="Google Shape;1411;p17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17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171"/>
          <p:cNvSpPr txBox="1">
            <a:spLocks noGrp="1"/>
          </p:cNvSpPr>
          <p:nvPr>
            <p:ph type="body" idx="4"/>
          </p:nvPr>
        </p:nvSpPr>
        <p:spPr>
          <a:xfrm>
            <a:off x="1854679" y="2778267"/>
            <a:ext cx="2846209" cy="39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4" name="Google Shape;1414;p171"/>
          <p:cNvSpPr txBox="1">
            <a:spLocks noGrp="1"/>
          </p:cNvSpPr>
          <p:nvPr>
            <p:ph type="body" idx="5"/>
          </p:nvPr>
        </p:nvSpPr>
        <p:spPr>
          <a:xfrm>
            <a:off x="1854679" y="3188995"/>
            <a:ext cx="2846209" cy="6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5" name="Google Shape;1415;p171"/>
          <p:cNvSpPr txBox="1">
            <a:spLocks noGrp="1"/>
          </p:cNvSpPr>
          <p:nvPr>
            <p:ph type="body" idx="6"/>
          </p:nvPr>
        </p:nvSpPr>
        <p:spPr>
          <a:xfrm>
            <a:off x="1854679" y="4891174"/>
            <a:ext cx="2846209" cy="39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6" name="Google Shape;1416;p171"/>
          <p:cNvSpPr txBox="1">
            <a:spLocks noGrp="1"/>
          </p:cNvSpPr>
          <p:nvPr>
            <p:ph type="body" idx="7"/>
          </p:nvPr>
        </p:nvSpPr>
        <p:spPr>
          <a:xfrm>
            <a:off x="1854679" y="5301902"/>
            <a:ext cx="2846209" cy="6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7" name="Google Shape;1417;p171"/>
          <p:cNvSpPr txBox="1">
            <a:spLocks noGrp="1"/>
          </p:cNvSpPr>
          <p:nvPr>
            <p:ph type="body" idx="8"/>
          </p:nvPr>
        </p:nvSpPr>
        <p:spPr>
          <a:xfrm>
            <a:off x="7492048" y="2778267"/>
            <a:ext cx="2846209" cy="39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8" name="Google Shape;1418;p171"/>
          <p:cNvSpPr txBox="1">
            <a:spLocks noGrp="1"/>
          </p:cNvSpPr>
          <p:nvPr>
            <p:ph type="body" idx="9"/>
          </p:nvPr>
        </p:nvSpPr>
        <p:spPr>
          <a:xfrm>
            <a:off x="7492048" y="3188995"/>
            <a:ext cx="2846209" cy="6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9" name="Google Shape;1419;p171"/>
          <p:cNvSpPr txBox="1">
            <a:spLocks noGrp="1"/>
          </p:cNvSpPr>
          <p:nvPr>
            <p:ph type="body" idx="13"/>
          </p:nvPr>
        </p:nvSpPr>
        <p:spPr>
          <a:xfrm>
            <a:off x="7492048" y="4891174"/>
            <a:ext cx="2846209" cy="39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0" name="Google Shape;1420;p171"/>
          <p:cNvSpPr txBox="1">
            <a:spLocks noGrp="1"/>
          </p:cNvSpPr>
          <p:nvPr>
            <p:ph type="body" idx="14"/>
          </p:nvPr>
        </p:nvSpPr>
        <p:spPr>
          <a:xfrm>
            <a:off x="7492048" y="5301902"/>
            <a:ext cx="2846209" cy="672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lists">
  <p:cSld name="left lists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7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p17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4" name="Google Shape;1424;p172"/>
          <p:cNvSpPr txBox="1">
            <a:spLocks noGrp="1"/>
          </p:cNvSpPr>
          <p:nvPr>
            <p:ph type="body" idx="2"/>
          </p:nvPr>
        </p:nvSpPr>
        <p:spPr>
          <a:xfrm>
            <a:off x="1219200" y="2450979"/>
            <a:ext cx="2357967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5" name="Google Shape;1425;p172"/>
          <p:cNvSpPr txBox="1">
            <a:spLocks noGrp="1"/>
          </p:cNvSpPr>
          <p:nvPr>
            <p:ph type="body" idx="3"/>
          </p:nvPr>
        </p:nvSpPr>
        <p:spPr>
          <a:xfrm>
            <a:off x="1219200" y="2860538"/>
            <a:ext cx="2357967" cy="60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6" name="Google Shape;1426;p172"/>
          <p:cNvSpPr txBox="1">
            <a:spLocks noGrp="1"/>
          </p:cNvSpPr>
          <p:nvPr>
            <p:ph type="body" idx="4"/>
          </p:nvPr>
        </p:nvSpPr>
        <p:spPr>
          <a:xfrm>
            <a:off x="4309533" y="2450979"/>
            <a:ext cx="2357967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7" name="Google Shape;1427;p172"/>
          <p:cNvSpPr txBox="1">
            <a:spLocks noGrp="1"/>
          </p:cNvSpPr>
          <p:nvPr>
            <p:ph type="body" idx="5"/>
          </p:nvPr>
        </p:nvSpPr>
        <p:spPr>
          <a:xfrm>
            <a:off x="4309533" y="2860538"/>
            <a:ext cx="2357967" cy="60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172"/>
          <p:cNvSpPr txBox="1">
            <a:spLocks noGrp="1"/>
          </p:cNvSpPr>
          <p:nvPr>
            <p:ph type="body" idx="6"/>
          </p:nvPr>
        </p:nvSpPr>
        <p:spPr>
          <a:xfrm>
            <a:off x="1219200" y="4222629"/>
            <a:ext cx="2357967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9" name="Google Shape;1429;p172"/>
          <p:cNvSpPr txBox="1">
            <a:spLocks noGrp="1"/>
          </p:cNvSpPr>
          <p:nvPr>
            <p:ph type="body" idx="7"/>
          </p:nvPr>
        </p:nvSpPr>
        <p:spPr>
          <a:xfrm>
            <a:off x="1219200" y="4632188"/>
            <a:ext cx="2357967" cy="60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0" name="Google Shape;1430;p172"/>
          <p:cNvSpPr txBox="1">
            <a:spLocks noGrp="1"/>
          </p:cNvSpPr>
          <p:nvPr>
            <p:ph type="body" idx="8"/>
          </p:nvPr>
        </p:nvSpPr>
        <p:spPr>
          <a:xfrm>
            <a:off x="4309533" y="4222629"/>
            <a:ext cx="2357967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1" name="Google Shape;1431;p172"/>
          <p:cNvSpPr txBox="1">
            <a:spLocks noGrp="1"/>
          </p:cNvSpPr>
          <p:nvPr>
            <p:ph type="body" idx="9"/>
          </p:nvPr>
        </p:nvSpPr>
        <p:spPr>
          <a:xfrm>
            <a:off x="4309533" y="4632188"/>
            <a:ext cx="2357967" cy="60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eup phone">
  <p:cSld name="closeup phone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73"/>
          <p:cNvSpPr/>
          <p:nvPr/>
        </p:nvSpPr>
        <p:spPr>
          <a:xfrm>
            <a:off x="0" y="2104845"/>
            <a:ext cx="12192000" cy="47531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17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17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6" name="Google Shape;1436;p173"/>
          <p:cNvSpPr txBox="1">
            <a:spLocks noGrp="1"/>
          </p:cNvSpPr>
          <p:nvPr>
            <p:ph type="body" idx="2"/>
          </p:nvPr>
        </p:nvSpPr>
        <p:spPr>
          <a:xfrm>
            <a:off x="839789" y="2204739"/>
            <a:ext cx="1403080" cy="98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7" name="Google Shape;1437;p173"/>
          <p:cNvSpPr txBox="1">
            <a:spLocks noGrp="1"/>
          </p:cNvSpPr>
          <p:nvPr>
            <p:ph type="body" idx="3"/>
          </p:nvPr>
        </p:nvSpPr>
        <p:spPr>
          <a:xfrm>
            <a:off x="2286001" y="2204739"/>
            <a:ext cx="4028534" cy="98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8" name="Google Shape;1438;p173"/>
          <p:cNvSpPr txBox="1">
            <a:spLocks noGrp="1"/>
          </p:cNvSpPr>
          <p:nvPr>
            <p:ph type="body" idx="4"/>
          </p:nvPr>
        </p:nvSpPr>
        <p:spPr>
          <a:xfrm>
            <a:off x="839788" y="3320236"/>
            <a:ext cx="5474747" cy="69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9" name="Google Shape;1439;p173"/>
          <p:cNvPicPr preferRelativeResize="0"/>
          <p:nvPr/>
        </p:nvPicPr>
        <p:blipFill rotWithShape="1">
          <a:blip r:embed="rId2">
            <a:alphaModFix/>
          </a:blip>
          <a:srcRect b="32712"/>
          <a:stretch/>
        </p:blipFill>
        <p:spPr>
          <a:xfrm>
            <a:off x="7264400" y="1457326"/>
            <a:ext cx="4428268" cy="540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73"/>
          <p:cNvSpPr>
            <a:spLocks noGrp="1"/>
          </p:cNvSpPr>
          <p:nvPr>
            <p:ph type="pic" idx="5"/>
          </p:nvPr>
        </p:nvSpPr>
        <p:spPr>
          <a:xfrm>
            <a:off x="7890970" y="2614848"/>
            <a:ext cx="3183430" cy="4243151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, text and full image">
  <p:cSld name="title, text and full imag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1472362" y="2052309"/>
            <a:ext cx="9247276" cy="355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30"/>
          <p:cNvSpPr txBox="1">
            <a:spLocks noGrp="1"/>
          </p:cNvSpPr>
          <p:nvPr>
            <p:ph type="ctrTitle"/>
          </p:nvPr>
        </p:nvSpPr>
        <p:spPr>
          <a:xfrm>
            <a:off x="1472362" y="554667"/>
            <a:ext cx="4065796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0"/>
          <p:cNvSpPr txBox="1">
            <a:spLocks noGrp="1"/>
          </p:cNvSpPr>
          <p:nvPr>
            <p:ph type="subTitle" idx="3"/>
          </p:nvPr>
        </p:nvSpPr>
        <p:spPr>
          <a:xfrm>
            <a:off x="5650301" y="554667"/>
            <a:ext cx="5069337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laptop">
  <p:cSld name="side laptop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7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17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44" name="Google Shape;1444;p174"/>
          <p:cNvPicPr preferRelativeResize="0"/>
          <p:nvPr/>
        </p:nvPicPr>
        <p:blipFill rotWithShape="1">
          <a:blip r:embed="rId2">
            <a:alphaModFix/>
          </a:blip>
          <a:srcRect l="213"/>
          <a:stretch/>
        </p:blipFill>
        <p:spPr>
          <a:xfrm>
            <a:off x="-1943099" y="1728786"/>
            <a:ext cx="7286624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74"/>
          <p:cNvSpPr>
            <a:spLocks noGrp="1"/>
          </p:cNvSpPr>
          <p:nvPr>
            <p:ph type="pic" idx="2"/>
          </p:nvPr>
        </p:nvSpPr>
        <p:spPr>
          <a:xfrm>
            <a:off x="-1054100" y="2035969"/>
            <a:ext cx="5487988" cy="34218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eb browser">
  <p:cSld name="web browser"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7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17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9" name="Google Shape;1449;p175"/>
          <p:cNvSpPr>
            <a:spLocks noGrp="1"/>
          </p:cNvSpPr>
          <p:nvPr>
            <p:ph type="pic" idx="2"/>
          </p:nvPr>
        </p:nvSpPr>
        <p:spPr>
          <a:xfrm>
            <a:off x="4966406" y="1939587"/>
            <a:ext cx="7225594" cy="4064397"/>
          </a:xfrm>
          <a:prstGeom prst="rect">
            <a:avLst/>
          </a:prstGeom>
          <a:noFill/>
          <a:ln>
            <a:noFill/>
          </a:ln>
        </p:spPr>
      </p:sp>
      <p:sp>
        <p:nvSpPr>
          <p:cNvPr id="1450" name="Google Shape;1450;p175"/>
          <p:cNvSpPr/>
          <p:nvPr/>
        </p:nvSpPr>
        <p:spPr>
          <a:xfrm>
            <a:off x="-1" y="1939587"/>
            <a:ext cx="4804913" cy="40643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1" name="Google Shape;1451;p175"/>
          <p:cNvSpPr txBox="1">
            <a:spLocks noGrp="1"/>
          </p:cNvSpPr>
          <p:nvPr>
            <p:ph type="body" idx="3"/>
          </p:nvPr>
        </p:nvSpPr>
        <p:spPr>
          <a:xfrm>
            <a:off x="1466491" y="2097240"/>
            <a:ext cx="3252158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2" name="Google Shape;1452;p175"/>
          <p:cNvSpPr txBox="1">
            <a:spLocks noGrp="1"/>
          </p:cNvSpPr>
          <p:nvPr>
            <p:ph type="body" idx="4"/>
          </p:nvPr>
        </p:nvSpPr>
        <p:spPr>
          <a:xfrm>
            <a:off x="1466491" y="2560289"/>
            <a:ext cx="3252158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3" name="Google Shape;1453;p175"/>
          <p:cNvSpPr txBox="1">
            <a:spLocks noGrp="1"/>
          </p:cNvSpPr>
          <p:nvPr>
            <p:ph type="body" idx="5"/>
          </p:nvPr>
        </p:nvSpPr>
        <p:spPr>
          <a:xfrm>
            <a:off x="1466491" y="3429000"/>
            <a:ext cx="3252158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175"/>
          <p:cNvSpPr txBox="1">
            <a:spLocks noGrp="1"/>
          </p:cNvSpPr>
          <p:nvPr>
            <p:ph type="body" idx="6"/>
          </p:nvPr>
        </p:nvSpPr>
        <p:spPr>
          <a:xfrm>
            <a:off x="1466491" y="3892049"/>
            <a:ext cx="3252158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5" name="Google Shape;1455;p175"/>
          <p:cNvSpPr txBox="1">
            <a:spLocks noGrp="1"/>
          </p:cNvSpPr>
          <p:nvPr>
            <p:ph type="body" idx="7"/>
          </p:nvPr>
        </p:nvSpPr>
        <p:spPr>
          <a:xfrm>
            <a:off x="1466491" y="4741286"/>
            <a:ext cx="3252158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175"/>
          <p:cNvSpPr txBox="1">
            <a:spLocks noGrp="1"/>
          </p:cNvSpPr>
          <p:nvPr>
            <p:ph type="body" idx="8"/>
          </p:nvPr>
        </p:nvSpPr>
        <p:spPr>
          <a:xfrm>
            <a:off x="1466491" y="5204335"/>
            <a:ext cx="3252158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s">
  <p:cSld name="3 pictures"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7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9" name="Google Shape;1459;p17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0" name="Google Shape;1460;p176"/>
          <p:cNvSpPr>
            <a:spLocks noGrp="1"/>
          </p:cNvSpPr>
          <p:nvPr>
            <p:ph type="pic" idx="2"/>
          </p:nvPr>
        </p:nvSpPr>
        <p:spPr>
          <a:xfrm>
            <a:off x="4933950" y="2384080"/>
            <a:ext cx="2202655" cy="2257425"/>
          </a:xfrm>
          <a:prstGeom prst="roundRect">
            <a:avLst>
              <a:gd name="adj" fmla="val 15045"/>
            </a:avLst>
          </a:prstGeom>
          <a:solidFill>
            <a:schemeClr val="dk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1" name="Google Shape;1461;p176"/>
          <p:cNvSpPr>
            <a:spLocks noGrp="1"/>
          </p:cNvSpPr>
          <p:nvPr>
            <p:ph type="pic" idx="3"/>
          </p:nvPr>
        </p:nvSpPr>
        <p:spPr>
          <a:xfrm>
            <a:off x="946849" y="2384080"/>
            <a:ext cx="2202655" cy="2257425"/>
          </a:xfrm>
          <a:prstGeom prst="roundRect">
            <a:avLst>
              <a:gd name="adj" fmla="val 15045"/>
            </a:avLst>
          </a:prstGeom>
          <a:solidFill>
            <a:schemeClr val="dk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p176"/>
          <p:cNvSpPr>
            <a:spLocks noGrp="1"/>
          </p:cNvSpPr>
          <p:nvPr>
            <p:ph type="pic" idx="4"/>
          </p:nvPr>
        </p:nvSpPr>
        <p:spPr>
          <a:xfrm>
            <a:off x="8921051" y="2384080"/>
            <a:ext cx="2202655" cy="2257425"/>
          </a:xfrm>
          <a:prstGeom prst="roundRect">
            <a:avLst>
              <a:gd name="adj" fmla="val 15045"/>
            </a:avLst>
          </a:prstGeom>
          <a:solidFill>
            <a:schemeClr val="dk2"/>
          </a:solidFill>
          <a:ln w="15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3" name="Google Shape;1463;p176"/>
          <p:cNvSpPr txBox="1">
            <a:spLocks noGrp="1"/>
          </p:cNvSpPr>
          <p:nvPr>
            <p:ph type="body" idx="5"/>
          </p:nvPr>
        </p:nvSpPr>
        <p:spPr>
          <a:xfrm>
            <a:off x="838201" y="5536752"/>
            <a:ext cx="2422584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4" name="Google Shape;1464;p176"/>
          <p:cNvSpPr txBox="1">
            <a:spLocks noGrp="1"/>
          </p:cNvSpPr>
          <p:nvPr>
            <p:ph type="body" idx="6"/>
          </p:nvPr>
        </p:nvSpPr>
        <p:spPr>
          <a:xfrm>
            <a:off x="4823985" y="5536752"/>
            <a:ext cx="2422584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5" name="Google Shape;1465;p176"/>
          <p:cNvSpPr txBox="1">
            <a:spLocks noGrp="1"/>
          </p:cNvSpPr>
          <p:nvPr>
            <p:ph type="body" idx="7"/>
          </p:nvPr>
        </p:nvSpPr>
        <p:spPr>
          <a:xfrm>
            <a:off x="8809769" y="5536752"/>
            <a:ext cx="2422584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computer">
  <p:cSld name="big computer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77"/>
          <p:cNvSpPr/>
          <p:nvPr/>
        </p:nvSpPr>
        <p:spPr>
          <a:xfrm>
            <a:off x="4478547" y="6021682"/>
            <a:ext cx="3234906" cy="137134"/>
          </a:xfrm>
          <a:prstGeom prst="ellipse">
            <a:avLst/>
          </a:prstGeom>
          <a:solidFill>
            <a:schemeClr val="dk2">
              <a:alpha val="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8" name="Google Shape;1468;p177"/>
          <p:cNvSpPr/>
          <p:nvPr/>
        </p:nvSpPr>
        <p:spPr>
          <a:xfrm>
            <a:off x="1" y="1826419"/>
            <a:ext cx="12192000" cy="306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9" name="Google Shape;1469;p17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17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71" name="Google Shape;1471;p1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03275" y="1717677"/>
            <a:ext cx="5785450" cy="4501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77"/>
          <p:cNvSpPr>
            <a:spLocks noGrp="1"/>
          </p:cNvSpPr>
          <p:nvPr>
            <p:ph type="pic" idx="2"/>
          </p:nvPr>
        </p:nvSpPr>
        <p:spPr>
          <a:xfrm>
            <a:off x="3714750" y="2035968"/>
            <a:ext cx="4762499" cy="2681287"/>
          </a:xfrm>
          <a:prstGeom prst="rect">
            <a:avLst/>
          </a:prstGeom>
          <a:solidFill>
            <a:srgbClr val="CDCDCD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3" name="Google Shape;1473;p177"/>
          <p:cNvSpPr txBox="1">
            <a:spLocks noGrp="1"/>
          </p:cNvSpPr>
          <p:nvPr>
            <p:ph type="body" idx="3"/>
          </p:nvPr>
        </p:nvSpPr>
        <p:spPr>
          <a:xfrm>
            <a:off x="8876581" y="2494228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4" name="Google Shape;1474;p177"/>
          <p:cNvSpPr txBox="1">
            <a:spLocks noGrp="1"/>
          </p:cNvSpPr>
          <p:nvPr>
            <p:ph type="body" idx="4"/>
          </p:nvPr>
        </p:nvSpPr>
        <p:spPr>
          <a:xfrm>
            <a:off x="8876581" y="2957277"/>
            <a:ext cx="2477219" cy="5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5" name="Google Shape;1475;p177"/>
          <p:cNvSpPr txBox="1">
            <a:spLocks noGrp="1"/>
          </p:cNvSpPr>
          <p:nvPr>
            <p:ph type="body" idx="5"/>
          </p:nvPr>
        </p:nvSpPr>
        <p:spPr>
          <a:xfrm>
            <a:off x="838200" y="2494228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6" name="Google Shape;1476;p177"/>
          <p:cNvSpPr txBox="1">
            <a:spLocks noGrp="1"/>
          </p:cNvSpPr>
          <p:nvPr>
            <p:ph type="body" idx="6"/>
          </p:nvPr>
        </p:nvSpPr>
        <p:spPr>
          <a:xfrm>
            <a:off x="838200" y="2957277"/>
            <a:ext cx="2477219" cy="5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7" name="Google Shape;1477;p177"/>
          <p:cNvSpPr txBox="1">
            <a:spLocks noGrp="1"/>
          </p:cNvSpPr>
          <p:nvPr>
            <p:ph type="body" idx="7"/>
          </p:nvPr>
        </p:nvSpPr>
        <p:spPr>
          <a:xfrm>
            <a:off x="8876581" y="3881969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8" name="Google Shape;1478;p177"/>
          <p:cNvSpPr txBox="1">
            <a:spLocks noGrp="1"/>
          </p:cNvSpPr>
          <p:nvPr>
            <p:ph type="body" idx="8"/>
          </p:nvPr>
        </p:nvSpPr>
        <p:spPr>
          <a:xfrm>
            <a:off x="8876581" y="4345018"/>
            <a:ext cx="2477219" cy="5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9" name="Google Shape;1479;p177"/>
          <p:cNvSpPr txBox="1">
            <a:spLocks noGrp="1"/>
          </p:cNvSpPr>
          <p:nvPr>
            <p:ph type="body" idx="9"/>
          </p:nvPr>
        </p:nvSpPr>
        <p:spPr>
          <a:xfrm>
            <a:off x="838200" y="3881969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0" name="Google Shape;1480;p177"/>
          <p:cNvSpPr txBox="1">
            <a:spLocks noGrp="1"/>
          </p:cNvSpPr>
          <p:nvPr>
            <p:ph type="body" idx="13"/>
          </p:nvPr>
        </p:nvSpPr>
        <p:spPr>
          <a:xfrm>
            <a:off x="838200" y="4345018"/>
            <a:ext cx="2477219" cy="5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3 Columns Content">
  <p:cSld name="45_3 Columns Content"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78"/>
          <p:cNvSpPr/>
          <p:nvPr/>
        </p:nvSpPr>
        <p:spPr>
          <a:xfrm>
            <a:off x="0" y="0"/>
            <a:ext cx="12192000" cy="42873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17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17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178"/>
          <p:cNvSpPr txBox="1">
            <a:spLocks noGrp="1"/>
          </p:cNvSpPr>
          <p:nvPr>
            <p:ph type="body" idx="2"/>
          </p:nvPr>
        </p:nvSpPr>
        <p:spPr>
          <a:xfrm>
            <a:off x="1681431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6" name="Google Shape;1486;p178"/>
          <p:cNvSpPr txBox="1">
            <a:spLocks noGrp="1"/>
          </p:cNvSpPr>
          <p:nvPr>
            <p:ph type="body" idx="3"/>
          </p:nvPr>
        </p:nvSpPr>
        <p:spPr>
          <a:xfrm>
            <a:off x="1681431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87" name="Google Shape;1487;p1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2838" y="1531151"/>
            <a:ext cx="5026324" cy="391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78"/>
          <p:cNvSpPr txBox="1">
            <a:spLocks noGrp="1"/>
          </p:cNvSpPr>
          <p:nvPr>
            <p:ph type="body" idx="4"/>
          </p:nvPr>
        </p:nvSpPr>
        <p:spPr>
          <a:xfrm>
            <a:off x="5295542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9" name="Google Shape;1489;p178"/>
          <p:cNvSpPr txBox="1">
            <a:spLocks noGrp="1"/>
          </p:cNvSpPr>
          <p:nvPr>
            <p:ph type="body" idx="5"/>
          </p:nvPr>
        </p:nvSpPr>
        <p:spPr>
          <a:xfrm>
            <a:off x="5295542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0" name="Google Shape;1490;p178"/>
          <p:cNvSpPr txBox="1">
            <a:spLocks noGrp="1"/>
          </p:cNvSpPr>
          <p:nvPr>
            <p:ph type="body" idx="6"/>
          </p:nvPr>
        </p:nvSpPr>
        <p:spPr>
          <a:xfrm>
            <a:off x="8870829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178"/>
          <p:cNvSpPr txBox="1">
            <a:spLocks noGrp="1"/>
          </p:cNvSpPr>
          <p:nvPr>
            <p:ph type="body" idx="7"/>
          </p:nvPr>
        </p:nvSpPr>
        <p:spPr>
          <a:xfrm>
            <a:off x="8870829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2" name="Google Shape;1492;p178"/>
          <p:cNvSpPr>
            <a:spLocks noGrp="1"/>
          </p:cNvSpPr>
          <p:nvPr>
            <p:ph type="pic" idx="8"/>
          </p:nvPr>
        </p:nvSpPr>
        <p:spPr>
          <a:xfrm>
            <a:off x="4019910" y="1808023"/>
            <a:ext cx="4152180" cy="2337678"/>
          </a:xfrm>
          <a:prstGeom prst="rect">
            <a:avLst/>
          </a:prstGeom>
          <a:solidFill>
            <a:srgbClr val="CDCDCD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3" name="Google Shape;1493;p178"/>
          <p:cNvSpPr>
            <a:spLocks noGrp="1"/>
          </p:cNvSpPr>
          <p:nvPr>
            <p:ph type="pic" idx="9"/>
          </p:nvPr>
        </p:nvSpPr>
        <p:spPr>
          <a:xfrm>
            <a:off x="8609162" y="1808023"/>
            <a:ext cx="3582838" cy="2337678"/>
          </a:xfrm>
          <a:prstGeom prst="rect">
            <a:avLst/>
          </a:prstGeom>
          <a:solidFill>
            <a:srgbClr val="CDCDCD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4" name="Google Shape;1494;p178"/>
          <p:cNvSpPr>
            <a:spLocks noGrp="1"/>
          </p:cNvSpPr>
          <p:nvPr>
            <p:ph type="pic" idx="13"/>
          </p:nvPr>
        </p:nvSpPr>
        <p:spPr>
          <a:xfrm>
            <a:off x="0" y="1808023"/>
            <a:ext cx="3582838" cy="2337678"/>
          </a:xfrm>
          <a:prstGeom prst="rect">
            <a:avLst/>
          </a:prstGeom>
          <a:solidFill>
            <a:srgbClr val="CDCDCD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and lists">
  <p:cSld name="laptop and lists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79"/>
          <p:cNvSpPr/>
          <p:nvPr/>
        </p:nvSpPr>
        <p:spPr>
          <a:xfrm>
            <a:off x="0" y="1717677"/>
            <a:ext cx="12192000" cy="32139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/>
          </a:p>
        </p:txBody>
      </p:sp>
      <p:pic>
        <p:nvPicPr>
          <p:cNvPr id="1497" name="Google Shape;1497;p1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0375" y="1717677"/>
            <a:ext cx="6191250" cy="389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7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17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0" name="Google Shape;1500;p179"/>
          <p:cNvSpPr txBox="1">
            <a:spLocks noGrp="1"/>
          </p:cNvSpPr>
          <p:nvPr>
            <p:ph type="body" idx="2"/>
          </p:nvPr>
        </p:nvSpPr>
        <p:spPr>
          <a:xfrm>
            <a:off x="8523289" y="3969807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1" name="Google Shape;1501;p179"/>
          <p:cNvSpPr txBox="1">
            <a:spLocks noGrp="1"/>
          </p:cNvSpPr>
          <p:nvPr>
            <p:ph type="body" idx="3"/>
          </p:nvPr>
        </p:nvSpPr>
        <p:spPr>
          <a:xfrm>
            <a:off x="8523289" y="4361436"/>
            <a:ext cx="2425700" cy="5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2" name="Google Shape;1502;p179"/>
          <p:cNvSpPr txBox="1">
            <a:spLocks noGrp="1"/>
          </p:cNvSpPr>
          <p:nvPr>
            <p:ph type="body" idx="4"/>
          </p:nvPr>
        </p:nvSpPr>
        <p:spPr>
          <a:xfrm>
            <a:off x="8523289" y="2429356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3" name="Google Shape;1503;p179"/>
          <p:cNvSpPr txBox="1">
            <a:spLocks noGrp="1"/>
          </p:cNvSpPr>
          <p:nvPr>
            <p:ph type="body" idx="5"/>
          </p:nvPr>
        </p:nvSpPr>
        <p:spPr>
          <a:xfrm>
            <a:off x="8523289" y="2820985"/>
            <a:ext cx="2425700" cy="5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4" name="Google Shape;1504;p179"/>
          <p:cNvSpPr txBox="1">
            <a:spLocks noGrp="1"/>
          </p:cNvSpPr>
          <p:nvPr>
            <p:ph type="body" idx="6"/>
          </p:nvPr>
        </p:nvSpPr>
        <p:spPr>
          <a:xfrm>
            <a:off x="1243011" y="3969807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5" name="Google Shape;1505;p179"/>
          <p:cNvSpPr txBox="1">
            <a:spLocks noGrp="1"/>
          </p:cNvSpPr>
          <p:nvPr>
            <p:ph type="body" idx="7"/>
          </p:nvPr>
        </p:nvSpPr>
        <p:spPr>
          <a:xfrm>
            <a:off x="1243011" y="4361436"/>
            <a:ext cx="2425700" cy="5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6" name="Google Shape;1506;p179"/>
          <p:cNvSpPr txBox="1">
            <a:spLocks noGrp="1"/>
          </p:cNvSpPr>
          <p:nvPr>
            <p:ph type="body" idx="8"/>
          </p:nvPr>
        </p:nvSpPr>
        <p:spPr>
          <a:xfrm>
            <a:off x="1243011" y="2429356"/>
            <a:ext cx="2425700" cy="4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7" name="Google Shape;1507;p179"/>
          <p:cNvSpPr txBox="1">
            <a:spLocks noGrp="1"/>
          </p:cNvSpPr>
          <p:nvPr>
            <p:ph type="body" idx="9"/>
          </p:nvPr>
        </p:nvSpPr>
        <p:spPr>
          <a:xfrm>
            <a:off x="1243011" y="2820985"/>
            <a:ext cx="2425700" cy="5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8" name="Google Shape;1508;p179"/>
          <p:cNvSpPr>
            <a:spLocks noGrp="1"/>
          </p:cNvSpPr>
          <p:nvPr>
            <p:ph type="pic" idx="13"/>
          </p:nvPr>
        </p:nvSpPr>
        <p:spPr>
          <a:xfrm>
            <a:off x="4064364" y="2335774"/>
            <a:ext cx="4063272" cy="25405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9" name="Google Shape;1509;p179"/>
          <p:cNvSpPr txBox="1">
            <a:spLocks noGrp="1"/>
          </p:cNvSpPr>
          <p:nvPr>
            <p:ph type="body" idx="14"/>
          </p:nvPr>
        </p:nvSpPr>
        <p:spPr>
          <a:xfrm>
            <a:off x="838199" y="5454933"/>
            <a:ext cx="10515599" cy="54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and images">
  <p:cSld name="laptop and images"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80"/>
          <p:cNvSpPr/>
          <p:nvPr/>
        </p:nvSpPr>
        <p:spPr>
          <a:xfrm>
            <a:off x="0" y="0"/>
            <a:ext cx="12192000" cy="4397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18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18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4" name="Google Shape;1514;p180"/>
          <p:cNvSpPr/>
          <p:nvPr/>
        </p:nvSpPr>
        <p:spPr>
          <a:xfrm>
            <a:off x="1419227" y="4552680"/>
            <a:ext cx="9353548" cy="229330"/>
          </a:xfrm>
          <a:prstGeom prst="ellipse">
            <a:avLst/>
          </a:prstGeom>
          <a:gradFill>
            <a:gsLst>
              <a:gs pos="0">
                <a:srgbClr val="BFBFBF"/>
              </a:gs>
              <a:gs pos="100000">
                <a:schemeClr val="lt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80"/>
          <p:cNvSpPr txBox="1">
            <a:spLocks noGrp="1"/>
          </p:cNvSpPr>
          <p:nvPr>
            <p:ph type="body" idx="2"/>
          </p:nvPr>
        </p:nvSpPr>
        <p:spPr>
          <a:xfrm>
            <a:off x="1480804" y="5305425"/>
            <a:ext cx="2820612" cy="64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6" name="Google Shape;1516;p180"/>
          <p:cNvSpPr txBox="1">
            <a:spLocks noGrp="1"/>
          </p:cNvSpPr>
          <p:nvPr>
            <p:ph type="body" idx="3"/>
          </p:nvPr>
        </p:nvSpPr>
        <p:spPr>
          <a:xfrm>
            <a:off x="5006202" y="5305425"/>
            <a:ext cx="2820612" cy="64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7" name="Google Shape;1517;p180"/>
          <p:cNvSpPr txBox="1">
            <a:spLocks noGrp="1"/>
          </p:cNvSpPr>
          <p:nvPr>
            <p:ph type="body" idx="4"/>
          </p:nvPr>
        </p:nvSpPr>
        <p:spPr>
          <a:xfrm>
            <a:off x="8531601" y="5305425"/>
            <a:ext cx="2820612" cy="64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8" name="Google Shape;1518;p180"/>
          <p:cNvSpPr txBox="1">
            <a:spLocks noGrp="1"/>
          </p:cNvSpPr>
          <p:nvPr>
            <p:ph type="body" idx="5"/>
          </p:nvPr>
        </p:nvSpPr>
        <p:spPr>
          <a:xfrm>
            <a:off x="835025" y="4937127"/>
            <a:ext cx="645779" cy="101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9" name="Google Shape;1519;p180"/>
          <p:cNvSpPr txBox="1">
            <a:spLocks noGrp="1"/>
          </p:cNvSpPr>
          <p:nvPr>
            <p:ph type="body" idx="6"/>
          </p:nvPr>
        </p:nvSpPr>
        <p:spPr>
          <a:xfrm>
            <a:off x="4360423" y="4937127"/>
            <a:ext cx="645779" cy="101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0" name="Google Shape;1520;p180"/>
          <p:cNvSpPr txBox="1">
            <a:spLocks noGrp="1"/>
          </p:cNvSpPr>
          <p:nvPr>
            <p:ph type="body" idx="7"/>
          </p:nvPr>
        </p:nvSpPr>
        <p:spPr>
          <a:xfrm>
            <a:off x="7885821" y="4937127"/>
            <a:ext cx="645779" cy="1015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1" name="Google Shape;1521;p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88539" y="1593850"/>
            <a:ext cx="5214922" cy="30420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80"/>
          <p:cNvSpPr>
            <a:spLocks noGrp="1"/>
          </p:cNvSpPr>
          <p:nvPr>
            <p:ph type="pic" idx="8"/>
          </p:nvPr>
        </p:nvSpPr>
        <p:spPr>
          <a:xfrm>
            <a:off x="4135999" y="1806957"/>
            <a:ext cx="3920002" cy="2448066"/>
          </a:xfrm>
          <a:prstGeom prst="rect">
            <a:avLst/>
          </a:prstGeom>
          <a:noFill/>
          <a:ln>
            <a:noFill/>
          </a:ln>
        </p:spPr>
      </p:sp>
      <p:sp>
        <p:nvSpPr>
          <p:cNvPr id="1523" name="Google Shape;1523;p180"/>
          <p:cNvSpPr txBox="1">
            <a:spLocks noGrp="1"/>
          </p:cNvSpPr>
          <p:nvPr>
            <p:ph type="body" idx="9"/>
          </p:nvPr>
        </p:nvSpPr>
        <p:spPr>
          <a:xfrm>
            <a:off x="1480803" y="4937126"/>
            <a:ext cx="2820613" cy="42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4" name="Google Shape;1524;p180"/>
          <p:cNvSpPr txBox="1">
            <a:spLocks noGrp="1"/>
          </p:cNvSpPr>
          <p:nvPr>
            <p:ph type="body" idx="13"/>
          </p:nvPr>
        </p:nvSpPr>
        <p:spPr>
          <a:xfrm>
            <a:off x="5006201" y="4937126"/>
            <a:ext cx="2820613" cy="42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5" name="Google Shape;1525;p180"/>
          <p:cNvSpPr txBox="1">
            <a:spLocks noGrp="1"/>
          </p:cNvSpPr>
          <p:nvPr>
            <p:ph type="body" idx="14"/>
          </p:nvPr>
        </p:nvSpPr>
        <p:spPr>
          <a:xfrm>
            <a:off x="8531600" y="4937126"/>
            <a:ext cx="2820613" cy="42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6" name="Google Shape;1526;p180"/>
          <p:cNvSpPr>
            <a:spLocks noGrp="1"/>
          </p:cNvSpPr>
          <p:nvPr>
            <p:ph type="pic" idx="15"/>
          </p:nvPr>
        </p:nvSpPr>
        <p:spPr>
          <a:xfrm>
            <a:off x="8271998" y="1806957"/>
            <a:ext cx="3920002" cy="2448066"/>
          </a:xfrm>
          <a:prstGeom prst="rect">
            <a:avLst/>
          </a:prstGeom>
          <a:noFill/>
          <a:ln>
            <a:noFill/>
          </a:ln>
        </p:spPr>
      </p:sp>
      <p:sp>
        <p:nvSpPr>
          <p:cNvPr id="1527" name="Google Shape;1527;p180"/>
          <p:cNvSpPr>
            <a:spLocks noGrp="1"/>
          </p:cNvSpPr>
          <p:nvPr>
            <p:ph type="pic" idx="16"/>
          </p:nvPr>
        </p:nvSpPr>
        <p:spPr>
          <a:xfrm>
            <a:off x="0" y="1806957"/>
            <a:ext cx="3920002" cy="244806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and bottom list">
  <p:cSld name="full image and bottom list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8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30" name="Google Shape;1530;p18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18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2" name="Google Shape;1532;p181"/>
          <p:cNvSpPr txBox="1">
            <a:spLocks noGrp="1"/>
          </p:cNvSpPr>
          <p:nvPr>
            <p:ph type="body" idx="3"/>
          </p:nvPr>
        </p:nvSpPr>
        <p:spPr>
          <a:xfrm>
            <a:off x="1314451" y="1466850"/>
            <a:ext cx="95631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i="1">
                <a:solidFill>
                  <a:srgbClr val="B4B4B4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3" name="Google Shape;1533;p181"/>
          <p:cNvSpPr txBox="1">
            <a:spLocks noGrp="1"/>
          </p:cNvSpPr>
          <p:nvPr>
            <p:ph type="body" idx="4"/>
          </p:nvPr>
        </p:nvSpPr>
        <p:spPr>
          <a:xfrm>
            <a:off x="4553669" y="4129863"/>
            <a:ext cx="3084664" cy="56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4" name="Google Shape;1534;p181"/>
          <p:cNvSpPr txBox="1">
            <a:spLocks noGrp="1"/>
          </p:cNvSpPr>
          <p:nvPr>
            <p:ph type="body" idx="5"/>
          </p:nvPr>
        </p:nvSpPr>
        <p:spPr>
          <a:xfrm>
            <a:off x="4553669" y="4708701"/>
            <a:ext cx="3084664" cy="31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5" name="Google Shape;1535;p181"/>
          <p:cNvSpPr txBox="1">
            <a:spLocks noGrp="1"/>
          </p:cNvSpPr>
          <p:nvPr>
            <p:ph type="body" idx="6"/>
          </p:nvPr>
        </p:nvSpPr>
        <p:spPr>
          <a:xfrm>
            <a:off x="4553669" y="5121901"/>
            <a:ext cx="3084664" cy="744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6" name="Google Shape;1536;p181"/>
          <p:cNvSpPr txBox="1">
            <a:spLocks noGrp="1"/>
          </p:cNvSpPr>
          <p:nvPr>
            <p:ph type="body" idx="7"/>
          </p:nvPr>
        </p:nvSpPr>
        <p:spPr>
          <a:xfrm>
            <a:off x="8039819" y="4129863"/>
            <a:ext cx="3084664" cy="56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7" name="Google Shape;1537;p181"/>
          <p:cNvSpPr txBox="1">
            <a:spLocks noGrp="1"/>
          </p:cNvSpPr>
          <p:nvPr>
            <p:ph type="body" idx="8"/>
          </p:nvPr>
        </p:nvSpPr>
        <p:spPr>
          <a:xfrm>
            <a:off x="8039819" y="4708701"/>
            <a:ext cx="3084664" cy="31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8" name="Google Shape;1538;p181"/>
          <p:cNvSpPr txBox="1">
            <a:spLocks noGrp="1"/>
          </p:cNvSpPr>
          <p:nvPr>
            <p:ph type="body" idx="9"/>
          </p:nvPr>
        </p:nvSpPr>
        <p:spPr>
          <a:xfrm>
            <a:off x="8039819" y="5121901"/>
            <a:ext cx="3084664" cy="744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9" name="Google Shape;1539;p181"/>
          <p:cNvSpPr txBox="1">
            <a:spLocks noGrp="1"/>
          </p:cNvSpPr>
          <p:nvPr>
            <p:ph type="body" idx="13"/>
          </p:nvPr>
        </p:nvSpPr>
        <p:spPr>
          <a:xfrm>
            <a:off x="1067519" y="4129863"/>
            <a:ext cx="3084664" cy="56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4B4B4"/>
              </a:buClr>
              <a:buSzPts val="3600"/>
              <a:buNone/>
              <a:defRPr sz="3600" b="1">
                <a:solidFill>
                  <a:srgbClr val="B4B4B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0" name="Google Shape;1540;p181"/>
          <p:cNvSpPr txBox="1">
            <a:spLocks noGrp="1"/>
          </p:cNvSpPr>
          <p:nvPr>
            <p:ph type="body" idx="14"/>
          </p:nvPr>
        </p:nvSpPr>
        <p:spPr>
          <a:xfrm>
            <a:off x="1067519" y="4708701"/>
            <a:ext cx="3084664" cy="31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1" name="Google Shape;1541;p181"/>
          <p:cNvSpPr txBox="1">
            <a:spLocks noGrp="1"/>
          </p:cNvSpPr>
          <p:nvPr>
            <p:ph type="body" idx="15"/>
          </p:nvPr>
        </p:nvSpPr>
        <p:spPr>
          <a:xfrm>
            <a:off x="1067519" y="5121901"/>
            <a:ext cx="3084664" cy="744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with side lists">
  <p:cSld name="phone with side lists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18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5" name="Google Shape;1545;p182"/>
          <p:cNvSpPr>
            <a:spLocks noGrp="1"/>
          </p:cNvSpPr>
          <p:nvPr>
            <p:ph type="pic" idx="2"/>
          </p:nvPr>
        </p:nvSpPr>
        <p:spPr>
          <a:xfrm>
            <a:off x="5141119" y="2100262"/>
            <a:ext cx="1909763" cy="3411537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6" name="Google Shape;1546;p182"/>
          <p:cNvSpPr txBox="1">
            <a:spLocks noGrp="1"/>
          </p:cNvSpPr>
          <p:nvPr>
            <p:ph type="body" idx="3"/>
          </p:nvPr>
        </p:nvSpPr>
        <p:spPr>
          <a:xfrm>
            <a:off x="7913406" y="2343061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7" name="Google Shape;1547;p182"/>
          <p:cNvSpPr txBox="1">
            <a:spLocks noGrp="1"/>
          </p:cNvSpPr>
          <p:nvPr>
            <p:ph type="body" idx="4"/>
          </p:nvPr>
        </p:nvSpPr>
        <p:spPr>
          <a:xfrm>
            <a:off x="7913405" y="1924049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8" name="Google Shape;1548;p182"/>
          <p:cNvSpPr txBox="1">
            <a:spLocks noGrp="1"/>
          </p:cNvSpPr>
          <p:nvPr>
            <p:ph type="body" idx="5"/>
          </p:nvPr>
        </p:nvSpPr>
        <p:spPr>
          <a:xfrm>
            <a:off x="7913406" y="3833448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9" name="Google Shape;1549;p182"/>
          <p:cNvSpPr txBox="1">
            <a:spLocks noGrp="1"/>
          </p:cNvSpPr>
          <p:nvPr>
            <p:ph type="body" idx="6"/>
          </p:nvPr>
        </p:nvSpPr>
        <p:spPr>
          <a:xfrm>
            <a:off x="7913405" y="3414436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0" name="Google Shape;1550;p182"/>
          <p:cNvSpPr txBox="1">
            <a:spLocks noGrp="1"/>
          </p:cNvSpPr>
          <p:nvPr>
            <p:ph type="body" idx="7"/>
          </p:nvPr>
        </p:nvSpPr>
        <p:spPr>
          <a:xfrm>
            <a:off x="7913406" y="5241399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1" name="Google Shape;1551;p182"/>
          <p:cNvSpPr txBox="1">
            <a:spLocks noGrp="1"/>
          </p:cNvSpPr>
          <p:nvPr>
            <p:ph type="body" idx="8"/>
          </p:nvPr>
        </p:nvSpPr>
        <p:spPr>
          <a:xfrm>
            <a:off x="7913405" y="4822387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2" name="Google Shape;1552;p182"/>
          <p:cNvSpPr txBox="1">
            <a:spLocks noGrp="1"/>
          </p:cNvSpPr>
          <p:nvPr>
            <p:ph type="body" idx="9"/>
          </p:nvPr>
        </p:nvSpPr>
        <p:spPr>
          <a:xfrm>
            <a:off x="838201" y="2343061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3" name="Google Shape;1553;p182"/>
          <p:cNvSpPr txBox="1">
            <a:spLocks noGrp="1"/>
          </p:cNvSpPr>
          <p:nvPr>
            <p:ph type="body" idx="13"/>
          </p:nvPr>
        </p:nvSpPr>
        <p:spPr>
          <a:xfrm>
            <a:off x="838200" y="1924049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4" name="Google Shape;1554;p182"/>
          <p:cNvSpPr txBox="1">
            <a:spLocks noGrp="1"/>
          </p:cNvSpPr>
          <p:nvPr>
            <p:ph type="body" idx="14"/>
          </p:nvPr>
        </p:nvSpPr>
        <p:spPr>
          <a:xfrm>
            <a:off x="838201" y="3833448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5" name="Google Shape;1555;p182"/>
          <p:cNvSpPr txBox="1">
            <a:spLocks noGrp="1"/>
          </p:cNvSpPr>
          <p:nvPr>
            <p:ph type="body" idx="15"/>
          </p:nvPr>
        </p:nvSpPr>
        <p:spPr>
          <a:xfrm>
            <a:off x="838200" y="3414436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6" name="Google Shape;1556;p182"/>
          <p:cNvSpPr txBox="1">
            <a:spLocks noGrp="1"/>
          </p:cNvSpPr>
          <p:nvPr>
            <p:ph type="body" idx="16"/>
          </p:nvPr>
        </p:nvSpPr>
        <p:spPr>
          <a:xfrm>
            <a:off x="838201" y="5241399"/>
            <a:ext cx="3440393" cy="771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7" name="Google Shape;1557;p182"/>
          <p:cNvSpPr txBox="1">
            <a:spLocks noGrp="1"/>
          </p:cNvSpPr>
          <p:nvPr>
            <p:ph type="body" idx="17"/>
          </p:nvPr>
        </p:nvSpPr>
        <p:spPr>
          <a:xfrm>
            <a:off x="838200" y="4822387"/>
            <a:ext cx="3440393" cy="485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oblique image">
  <p:cSld name="text with oblique image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8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18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1" name="Google Shape;1561;p183"/>
          <p:cNvSpPr txBox="1">
            <a:spLocks noGrp="1"/>
          </p:cNvSpPr>
          <p:nvPr>
            <p:ph type="body" idx="2"/>
          </p:nvPr>
        </p:nvSpPr>
        <p:spPr>
          <a:xfrm>
            <a:off x="839788" y="2280085"/>
            <a:ext cx="551338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2" name="Google Shape;1562;p183"/>
          <p:cNvSpPr txBox="1">
            <a:spLocks noGrp="1"/>
          </p:cNvSpPr>
          <p:nvPr>
            <p:ph type="body" idx="3"/>
          </p:nvPr>
        </p:nvSpPr>
        <p:spPr>
          <a:xfrm>
            <a:off x="839788" y="2820773"/>
            <a:ext cx="5970587" cy="178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3" name="Google Shape;1563;p183"/>
          <p:cNvSpPr>
            <a:spLocks noGrp="1"/>
          </p:cNvSpPr>
          <p:nvPr>
            <p:ph type="pic" idx="4"/>
          </p:nvPr>
        </p:nvSpPr>
        <p:spPr>
          <a:xfrm rot="1800000">
            <a:off x="8446113" y="2150858"/>
            <a:ext cx="2014760" cy="3594117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and quote">
  <p:cSld name="big image and quot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>
            <a:spLocks noGrp="1"/>
          </p:cNvSpPr>
          <p:nvPr>
            <p:ph type="pic" idx="2"/>
          </p:nvPr>
        </p:nvSpPr>
        <p:spPr>
          <a:xfrm>
            <a:off x="0" y="767750"/>
            <a:ext cx="12192000" cy="448573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17" name="Google Shape;117;p31"/>
          <p:cNvSpPr txBox="1">
            <a:spLocks noGrp="1"/>
          </p:cNvSpPr>
          <p:nvPr>
            <p:ph type="body" idx="1"/>
          </p:nvPr>
        </p:nvSpPr>
        <p:spPr>
          <a:xfrm>
            <a:off x="6340415" y="5412494"/>
            <a:ext cx="4986067" cy="59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1"/>
          <p:cNvSpPr txBox="1">
            <a:spLocks noGrp="1"/>
          </p:cNvSpPr>
          <p:nvPr>
            <p:ph type="ctrTitle"/>
          </p:nvPr>
        </p:nvSpPr>
        <p:spPr>
          <a:xfrm>
            <a:off x="1285336" y="3010620"/>
            <a:ext cx="4363528" cy="136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ubTitle" idx="3"/>
          </p:nvPr>
        </p:nvSpPr>
        <p:spPr>
          <a:xfrm>
            <a:off x="1285336" y="4633343"/>
            <a:ext cx="4363528" cy="124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phone with text">
  <p:cSld name="left phone with text"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84"/>
          <p:cNvSpPr txBox="1">
            <a:spLocks noGrp="1"/>
          </p:cNvSpPr>
          <p:nvPr>
            <p:ph type="body" idx="1"/>
          </p:nvPr>
        </p:nvSpPr>
        <p:spPr>
          <a:xfrm>
            <a:off x="5534025" y="2965680"/>
            <a:ext cx="5819776" cy="5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6" name="Google Shape;1566;p18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567" name="Google Shape;1567;p184"/>
          <p:cNvSpPr txBox="1">
            <a:spLocks noGrp="1"/>
          </p:cNvSpPr>
          <p:nvPr>
            <p:ph type="title"/>
          </p:nvPr>
        </p:nvSpPr>
        <p:spPr>
          <a:xfrm>
            <a:off x="4593333" y="1050926"/>
            <a:ext cx="6760468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184"/>
          <p:cNvSpPr>
            <a:spLocks noGrp="1"/>
          </p:cNvSpPr>
          <p:nvPr>
            <p:ph type="pic" idx="3"/>
          </p:nvPr>
        </p:nvSpPr>
        <p:spPr>
          <a:xfrm>
            <a:off x="1033466" y="754500"/>
            <a:ext cx="2521671" cy="545220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9" name="Google Shape;1569;p184"/>
          <p:cNvSpPr txBox="1">
            <a:spLocks noGrp="1"/>
          </p:cNvSpPr>
          <p:nvPr>
            <p:ph type="body" idx="4"/>
          </p:nvPr>
        </p:nvSpPr>
        <p:spPr>
          <a:xfrm>
            <a:off x="5534025" y="2502631"/>
            <a:ext cx="5819776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0" name="Google Shape;1570;p184"/>
          <p:cNvSpPr txBox="1">
            <a:spLocks noGrp="1"/>
          </p:cNvSpPr>
          <p:nvPr>
            <p:ph type="body" idx="5"/>
          </p:nvPr>
        </p:nvSpPr>
        <p:spPr>
          <a:xfrm>
            <a:off x="5534025" y="3660795"/>
            <a:ext cx="5819776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1" name="Google Shape;1571;p184"/>
          <p:cNvSpPr txBox="1">
            <a:spLocks noGrp="1"/>
          </p:cNvSpPr>
          <p:nvPr>
            <p:ph type="body" idx="6"/>
          </p:nvPr>
        </p:nvSpPr>
        <p:spPr>
          <a:xfrm>
            <a:off x="5534025" y="4123844"/>
            <a:ext cx="5819776" cy="5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2" name="Google Shape;1572;p184"/>
          <p:cNvSpPr txBox="1">
            <a:spLocks noGrp="1"/>
          </p:cNvSpPr>
          <p:nvPr>
            <p:ph type="body" idx="7"/>
          </p:nvPr>
        </p:nvSpPr>
        <p:spPr>
          <a:xfrm>
            <a:off x="5534025" y="4813320"/>
            <a:ext cx="5819776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3" name="Google Shape;1573;p184"/>
          <p:cNvSpPr txBox="1">
            <a:spLocks noGrp="1"/>
          </p:cNvSpPr>
          <p:nvPr>
            <p:ph type="body" idx="8"/>
          </p:nvPr>
        </p:nvSpPr>
        <p:spPr>
          <a:xfrm>
            <a:off x="5534025" y="5276369"/>
            <a:ext cx="5819776" cy="583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85"/>
          <p:cNvSpPr txBox="1">
            <a:spLocks noGrp="1"/>
          </p:cNvSpPr>
          <p:nvPr>
            <p:ph type="title"/>
          </p:nvPr>
        </p:nvSpPr>
        <p:spPr>
          <a:xfrm>
            <a:off x="838200" y="495300"/>
            <a:ext cx="10515600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185"/>
          <p:cNvSpPr txBox="1">
            <a:spLocks noGrp="1"/>
          </p:cNvSpPr>
          <p:nvPr>
            <p:ph type="body" idx="1"/>
          </p:nvPr>
        </p:nvSpPr>
        <p:spPr>
          <a:xfrm>
            <a:off x="991402" y="1294878"/>
            <a:ext cx="1020919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None/>
              <a:defRPr sz="2000">
                <a:solidFill>
                  <a:srgbClr val="66666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Text">
  <p:cSld name="Full Page Text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86"/>
          <p:cNvSpPr txBox="1">
            <a:spLocks noGrp="1"/>
          </p:cNvSpPr>
          <p:nvPr>
            <p:ph type="title"/>
          </p:nvPr>
        </p:nvSpPr>
        <p:spPr>
          <a:xfrm>
            <a:off x="838200" y="495300"/>
            <a:ext cx="10515600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186"/>
          <p:cNvSpPr txBox="1">
            <a:spLocks noGrp="1"/>
          </p:cNvSpPr>
          <p:nvPr>
            <p:ph type="body" idx="1"/>
          </p:nvPr>
        </p:nvSpPr>
        <p:spPr>
          <a:xfrm>
            <a:off x="991402" y="2209799"/>
            <a:ext cx="10209196" cy="397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rgbClr val="787878"/>
              </a:buClr>
              <a:buSzPts val="1400"/>
              <a:buNone/>
              <a:defRPr sz="1400">
                <a:solidFill>
                  <a:srgbClr val="78787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0" name="Google Shape;1580;p186"/>
          <p:cNvSpPr txBox="1">
            <a:spLocks noGrp="1"/>
          </p:cNvSpPr>
          <p:nvPr>
            <p:ph type="body" idx="2"/>
          </p:nvPr>
        </p:nvSpPr>
        <p:spPr>
          <a:xfrm>
            <a:off x="991402" y="1294878"/>
            <a:ext cx="10209196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000"/>
              <a:buNone/>
              <a:defRPr sz="2000">
                <a:solidFill>
                  <a:srgbClr val="66666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6">
  <p:cSld name="Two Columns Content 6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8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18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4" name="Google Shape;1584;p187"/>
          <p:cNvSpPr txBox="1">
            <a:spLocks noGrp="1"/>
          </p:cNvSpPr>
          <p:nvPr>
            <p:ph type="body" idx="2"/>
          </p:nvPr>
        </p:nvSpPr>
        <p:spPr>
          <a:xfrm>
            <a:off x="6245352" y="1866900"/>
            <a:ext cx="5108448" cy="29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5" name="Google Shape;1585;p187"/>
          <p:cNvSpPr txBox="1">
            <a:spLocks noGrp="1"/>
          </p:cNvSpPr>
          <p:nvPr>
            <p:ph type="body" idx="3"/>
          </p:nvPr>
        </p:nvSpPr>
        <p:spPr>
          <a:xfrm>
            <a:off x="7359776" y="4876800"/>
            <a:ext cx="3994024" cy="969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6" name="Google Shape;1586;p187"/>
          <p:cNvSpPr txBox="1">
            <a:spLocks noGrp="1"/>
          </p:cNvSpPr>
          <p:nvPr>
            <p:ph type="body" idx="4"/>
          </p:nvPr>
        </p:nvSpPr>
        <p:spPr>
          <a:xfrm>
            <a:off x="6245352" y="4876800"/>
            <a:ext cx="1114424" cy="969432"/>
          </a:xfrm>
          <a:prstGeom prst="rect">
            <a:avLst/>
          </a:prstGeom>
          <a:solidFill>
            <a:srgbClr val="2D2F2A"/>
          </a:solidFill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7" name="Google Shape;1587;p187"/>
          <p:cNvSpPr txBox="1">
            <a:spLocks noGrp="1"/>
          </p:cNvSpPr>
          <p:nvPr>
            <p:ph type="body" idx="5"/>
          </p:nvPr>
        </p:nvSpPr>
        <p:spPr>
          <a:xfrm>
            <a:off x="838200" y="1866900"/>
            <a:ext cx="5108448" cy="29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8" name="Google Shape;1588;p187"/>
          <p:cNvSpPr txBox="1">
            <a:spLocks noGrp="1"/>
          </p:cNvSpPr>
          <p:nvPr>
            <p:ph type="body" idx="6"/>
          </p:nvPr>
        </p:nvSpPr>
        <p:spPr>
          <a:xfrm>
            <a:off x="1956474" y="4876800"/>
            <a:ext cx="3990174" cy="9694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9" name="Google Shape;1589;p187"/>
          <p:cNvSpPr txBox="1">
            <a:spLocks noGrp="1"/>
          </p:cNvSpPr>
          <p:nvPr>
            <p:ph type="body" idx="7"/>
          </p:nvPr>
        </p:nvSpPr>
        <p:spPr>
          <a:xfrm>
            <a:off x="842050" y="4876800"/>
            <a:ext cx="1114424" cy="969432"/>
          </a:xfrm>
          <a:prstGeom prst="rect">
            <a:avLst/>
          </a:prstGeom>
          <a:solidFill>
            <a:srgbClr val="535455"/>
          </a:solidFill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Content 7">
  <p:cSld name="Two Columns Content 7"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8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18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3" name="Google Shape;1593;p188"/>
          <p:cNvSpPr txBox="1">
            <a:spLocks noGrp="1"/>
          </p:cNvSpPr>
          <p:nvPr>
            <p:ph type="body" idx="2"/>
          </p:nvPr>
        </p:nvSpPr>
        <p:spPr>
          <a:xfrm>
            <a:off x="5238750" y="1866900"/>
            <a:ext cx="6115050" cy="29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4" name="Google Shape;1594;p188"/>
          <p:cNvSpPr>
            <a:spLocks noGrp="1"/>
          </p:cNvSpPr>
          <p:nvPr>
            <p:ph type="pic" idx="3"/>
          </p:nvPr>
        </p:nvSpPr>
        <p:spPr>
          <a:xfrm>
            <a:off x="838200" y="1866900"/>
            <a:ext cx="4229100" cy="3979332"/>
          </a:xfrm>
          <a:prstGeom prst="rect">
            <a:avLst/>
          </a:prstGeom>
          <a:solidFill>
            <a:srgbClr val="F1F1F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5" name="Google Shape;1595;p188"/>
          <p:cNvSpPr txBox="1">
            <a:spLocks noGrp="1"/>
          </p:cNvSpPr>
          <p:nvPr>
            <p:ph type="body" idx="4"/>
          </p:nvPr>
        </p:nvSpPr>
        <p:spPr>
          <a:xfrm>
            <a:off x="838200" y="4876800"/>
            <a:ext cx="4229100" cy="96943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540000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6" name="Google Shape;1596;p188"/>
          <p:cNvSpPr txBox="1">
            <a:spLocks noGrp="1"/>
          </p:cNvSpPr>
          <p:nvPr>
            <p:ph type="body" idx="5"/>
          </p:nvPr>
        </p:nvSpPr>
        <p:spPr>
          <a:xfrm>
            <a:off x="6353176" y="4876800"/>
            <a:ext cx="5000624" cy="969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7" name="Google Shape;1597;p188"/>
          <p:cNvSpPr txBox="1">
            <a:spLocks noGrp="1"/>
          </p:cNvSpPr>
          <p:nvPr>
            <p:ph type="body" idx="6"/>
          </p:nvPr>
        </p:nvSpPr>
        <p:spPr>
          <a:xfrm>
            <a:off x="5238751" y="4876800"/>
            <a:ext cx="1114424" cy="969432"/>
          </a:xfrm>
          <a:prstGeom prst="rect">
            <a:avLst/>
          </a:prstGeom>
          <a:solidFill>
            <a:srgbClr val="2D2F2A"/>
          </a:solidFill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d contents">
  <p:cSld name="table od contents">
    <p:bg>
      <p:bgPr>
        <a:solidFill>
          <a:schemeClr val="dk1"/>
        </a:solidFill>
        <a:effectLst/>
      </p:bgPr>
    </p:bg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189"/>
          <p:cNvSpPr txBox="1">
            <a:spLocks noGrp="1"/>
          </p:cNvSpPr>
          <p:nvPr>
            <p:ph type="title"/>
          </p:nvPr>
        </p:nvSpPr>
        <p:spPr>
          <a:xfrm>
            <a:off x="6574766" y="1610800"/>
            <a:ext cx="4674259" cy="94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189"/>
          <p:cNvSpPr>
            <a:spLocks noGrp="1"/>
          </p:cNvSpPr>
          <p:nvPr>
            <p:ph type="pic" idx="2"/>
          </p:nvPr>
        </p:nvSpPr>
        <p:spPr>
          <a:xfrm>
            <a:off x="0" y="1610801"/>
            <a:ext cx="6467475" cy="3062916"/>
          </a:xfrm>
          <a:prstGeom prst="rect">
            <a:avLst/>
          </a:prstGeom>
          <a:noFill/>
          <a:ln>
            <a:noFill/>
          </a:ln>
        </p:spPr>
      </p:sp>
      <p:sp>
        <p:nvSpPr>
          <p:cNvPr id="1601" name="Google Shape;1601;p189"/>
          <p:cNvSpPr txBox="1">
            <a:spLocks noGrp="1"/>
          </p:cNvSpPr>
          <p:nvPr>
            <p:ph type="body" idx="1"/>
          </p:nvPr>
        </p:nvSpPr>
        <p:spPr>
          <a:xfrm>
            <a:off x="6574767" y="2638425"/>
            <a:ext cx="4674258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nfo bovxes">
  <p:cSld name="4 info bovxes">
    <p:bg>
      <p:bgPr>
        <a:solidFill>
          <a:schemeClr val="dk1"/>
        </a:solidFill>
        <a:effectLst/>
      </p:bgPr>
    </p:bg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9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19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5" name="Google Shape;1605;p190"/>
          <p:cNvSpPr txBox="1">
            <a:spLocks noGrp="1"/>
          </p:cNvSpPr>
          <p:nvPr>
            <p:ph type="body" idx="2"/>
          </p:nvPr>
        </p:nvSpPr>
        <p:spPr>
          <a:xfrm>
            <a:off x="6902571" y="2134049"/>
            <a:ext cx="3822940" cy="51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6" name="Google Shape;1606;p190"/>
          <p:cNvSpPr txBox="1">
            <a:spLocks noGrp="1"/>
          </p:cNvSpPr>
          <p:nvPr>
            <p:ph type="body" idx="3"/>
          </p:nvPr>
        </p:nvSpPr>
        <p:spPr>
          <a:xfrm>
            <a:off x="6902571" y="2579265"/>
            <a:ext cx="3822940" cy="10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7" name="Google Shape;1607;p190"/>
          <p:cNvSpPr txBox="1">
            <a:spLocks noGrp="1"/>
          </p:cNvSpPr>
          <p:nvPr>
            <p:ph type="body" idx="4"/>
          </p:nvPr>
        </p:nvSpPr>
        <p:spPr>
          <a:xfrm>
            <a:off x="1500997" y="2134049"/>
            <a:ext cx="3822940" cy="51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8" name="Google Shape;1608;p190"/>
          <p:cNvSpPr txBox="1">
            <a:spLocks noGrp="1"/>
          </p:cNvSpPr>
          <p:nvPr>
            <p:ph type="body" idx="5"/>
          </p:nvPr>
        </p:nvSpPr>
        <p:spPr>
          <a:xfrm>
            <a:off x="1500997" y="2579265"/>
            <a:ext cx="3822940" cy="10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9" name="Google Shape;1609;p190"/>
          <p:cNvSpPr txBox="1">
            <a:spLocks noGrp="1"/>
          </p:cNvSpPr>
          <p:nvPr>
            <p:ph type="body" idx="6"/>
          </p:nvPr>
        </p:nvSpPr>
        <p:spPr>
          <a:xfrm>
            <a:off x="6902571" y="4141995"/>
            <a:ext cx="3822940" cy="51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0" name="Google Shape;1610;p190"/>
          <p:cNvSpPr txBox="1">
            <a:spLocks noGrp="1"/>
          </p:cNvSpPr>
          <p:nvPr>
            <p:ph type="body" idx="7"/>
          </p:nvPr>
        </p:nvSpPr>
        <p:spPr>
          <a:xfrm>
            <a:off x="6902571" y="4587211"/>
            <a:ext cx="3822940" cy="10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1" name="Google Shape;1611;p190"/>
          <p:cNvSpPr txBox="1">
            <a:spLocks noGrp="1"/>
          </p:cNvSpPr>
          <p:nvPr>
            <p:ph type="body" idx="8"/>
          </p:nvPr>
        </p:nvSpPr>
        <p:spPr>
          <a:xfrm>
            <a:off x="1500997" y="4141995"/>
            <a:ext cx="3822940" cy="51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2" name="Google Shape;1612;p190"/>
          <p:cNvSpPr txBox="1">
            <a:spLocks noGrp="1"/>
          </p:cNvSpPr>
          <p:nvPr>
            <p:ph type="body" idx="9"/>
          </p:nvPr>
        </p:nvSpPr>
        <p:spPr>
          <a:xfrm>
            <a:off x="1500997" y="4587211"/>
            <a:ext cx="3822940" cy="104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gradFill>
          <a:gsLst>
            <a:gs pos="0">
              <a:srgbClr val="616161"/>
            </a:gs>
            <a:gs pos="87000">
              <a:srgbClr val="414141"/>
            </a:gs>
            <a:gs pos="100000">
              <a:srgbClr val="414141"/>
            </a:gs>
          </a:gsLst>
          <a:lin ang="2700000" scaled="0"/>
        </a:gradFill>
        <a:effectLst/>
      </p:bgPr>
    </p:bg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91"/>
          <p:cNvSpPr txBox="1">
            <a:spLocks noGrp="1"/>
          </p:cNvSpPr>
          <p:nvPr>
            <p:ph type="body" idx="1"/>
          </p:nvPr>
        </p:nvSpPr>
        <p:spPr>
          <a:xfrm>
            <a:off x="2286000" y="1895475"/>
            <a:ext cx="9067798" cy="142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5" name="Google Shape;1615;p191"/>
          <p:cNvSpPr txBox="1">
            <a:spLocks noGrp="1"/>
          </p:cNvSpPr>
          <p:nvPr>
            <p:ph type="body" idx="2"/>
          </p:nvPr>
        </p:nvSpPr>
        <p:spPr>
          <a:xfrm>
            <a:off x="838199" y="3597392"/>
            <a:ext cx="10515599" cy="89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87878"/>
              </a:buClr>
              <a:buSzPts val="1400"/>
              <a:buNone/>
              <a:defRPr sz="1400" b="0" i="0" cap="none">
                <a:solidFill>
                  <a:srgbClr val="78787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4 items list">
  <p:cSld name="text and 4 items list">
    <p:bg>
      <p:bgPr>
        <a:solidFill>
          <a:schemeClr val="dk1"/>
        </a:solidFill>
        <a:effectLst/>
      </p:bgPr>
    </p:bg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9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19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9" name="Google Shape;1619;p192"/>
          <p:cNvSpPr txBox="1">
            <a:spLocks noGrp="1"/>
          </p:cNvSpPr>
          <p:nvPr>
            <p:ph type="body" idx="2"/>
          </p:nvPr>
        </p:nvSpPr>
        <p:spPr>
          <a:xfrm>
            <a:off x="8519304" y="1938604"/>
            <a:ext cx="28344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0" name="Google Shape;1620;p192"/>
          <p:cNvSpPr txBox="1">
            <a:spLocks noGrp="1"/>
          </p:cNvSpPr>
          <p:nvPr>
            <p:ph type="body" idx="3"/>
          </p:nvPr>
        </p:nvSpPr>
        <p:spPr>
          <a:xfrm>
            <a:off x="8519304" y="2561508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1" name="Google Shape;1621;p192"/>
          <p:cNvSpPr txBox="1">
            <a:spLocks noGrp="1"/>
          </p:cNvSpPr>
          <p:nvPr>
            <p:ph type="body" idx="4"/>
          </p:nvPr>
        </p:nvSpPr>
        <p:spPr>
          <a:xfrm>
            <a:off x="8519304" y="3859418"/>
            <a:ext cx="28344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2" name="Google Shape;1622;p192"/>
          <p:cNvSpPr txBox="1">
            <a:spLocks noGrp="1"/>
          </p:cNvSpPr>
          <p:nvPr>
            <p:ph type="body" idx="5"/>
          </p:nvPr>
        </p:nvSpPr>
        <p:spPr>
          <a:xfrm>
            <a:off x="8519304" y="4482322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3" name="Google Shape;1623;p192"/>
          <p:cNvSpPr txBox="1">
            <a:spLocks noGrp="1"/>
          </p:cNvSpPr>
          <p:nvPr>
            <p:ph type="body" idx="6"/>
          </p:nvPr>
        </p:nvSpPr>
        <p:spPr>
          <a:xfrm>
            <a:off x="838200" y="1938605"/>
            <a:ext cx="2983302" cy="268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4" name="Google Shape;1624;p192"/>
          <p:cNvSpPr txBox="1">
            <a:spLocks noGrp="1"/>
          </p:cNvSpPr>
          <p:nvPr>
            <p:ph type="body" idx="7"/>
          </p:nvPr>
        </p:nvSpPr>
        <p:spPr>
          <a:xfrm>
            <a:off x="4753155" y="1938604"/>
            <a:ext cx="28344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5" name="Google Shape;1625;p192"/>
          <p:cNvSpPr txBox="1">
            <a:spLocks noGrp="1"/>
          </p:cNvSpPr>
          <p:nvPr>
            <p:ph type="body" idx="8"/>
          </p:nvPr>
        </p:nvSpPr>
        <p:spPr>
          <a:xfrm>
            <a:off x="4753155" y="2561508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6" name="Google Shape;1626;p192"/>
          <p:cNvSpPr txBox="1">
            <a:spLocks noGrp="1"/>
          </p:cNvSpPr>
          <p:nvPr>
            <p:ph type="body" idx="9"/>
          </p:nvPr>
        </p:nvSpPr>
        <p:spPr>
          <a:xfrm>
            <a:off x="4753155" y="3859418"/>
            <a:ext cx="2834496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7" name="Google Shape;1627;p192"/>
          <p:cNvSpPr txBox="1">
            <a:spLocks noGrp="1"/>
          </p:cNvSpPr>
          <p:nvPr>
            <p:ph type="body" idx="13"/>
          </p:nvPr>
        </p:nvSpPr>
        <p:spPr>
          <a:xfrm>
            <a:off x="4753155" y="4482322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igth image and left text">
  <p:cSld name="rigth image and left text">
    <p:bg>
      <p:bgPr>
        <a:solidFill>
          <a:schemeClr val="dk1"/>
        </a:soli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93"/>
          <p:cNvSpPr>
            <a:spLocks noGrp="1"/>
          </p:cNvSpPr>
          <p:nvPr>
            <p:ph type="pic" idx="2"/>
          </p:nvPr>
        </p:nvSpPr>
        <p:spPr>
          <a:xfrm>
            <a:off x="6096000" y="513271"/>
            <a:ext cx="5611484" cy="5831457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630" name="Google Shape;1630;p193"/>
          <p:cNvSpPr/>
          <p:nvPr/>
        </p:nvSpPr>
        <p:spPr>
          <a:xfrm>
            <a:off x="577970" y="513271"/>
            <a:ext cx="5518030" cy="583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193"/>
          <p:cNvSpPr txBox="1">
            <a:spLocks noGrp="1"/>
          </p:cNvSpPr>
          <p:nvPr>
            <p:ph type="title"/>
          </p:nvPr>
        </p:nvSpPr>
        <p:spPr>
          <a:xfrm>
            <a:off x="1310497" y="767750"/>
            <a:ext cx="4052977" cy="197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193"/>
          <p:cNvSpPr txBox="1">
            <a:spLocks noGrp="1"/>
          </p:cNvSpPr>
          <p:nvPr>
            <p:ph type="body" idx="1"/>
          </p:nvPr>
        </p:nvSpPr>
        <p:spPr>
          <a:xfrm>
            <a:off x="1310497" y="3174521"/>
            <a:ext cx="3104071" cy="283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and colored box">
  <p:cSld name="full image and colored box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22" name="Google Shape;122;p32"/>
          <p:cNvSpPr txBox="1">
            <a:spLocks noGrp="1"/>
          </p:cNvSpPr>
          <p:nvPr>
            <p:ph type="subTitle" idx="1"/>
          </p:nvPr>
        </p:nvSpPr>
        <p:spPr>
          <a:xfrm>
            <a:off x="7343236" y="2867025"/>
            <a:ext cx="3781964" cy="399097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274300" tIns="274300" rIns="274300" bIns="2743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full image and text">
  <p:cSld name="1_full image and text">
    <p:bg>
      <p:bgPr>
        <a:gradFill>
          <a:gsLst>
            <a:gs pos="0">
              <a:srgbClr val="616161"/>
            </a:gs>
            <a:gs pos="87000">
              <a:srgbClr val="414141"/>
            </a:gs>
            <a:gs pos="100000">
              <a:srgbClr val="414141"/>
            </a:gs>
          </a:gsLst>
          <a:lin ang="2700000" scaled="0"/>
        </a:gra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94"/>
          <p:cNvSpPr txBox="1">
            <a:spLocks noGrp="1"/>
          </p:cNvSpPr>
          <p:nvPr>
            <p:ph type="title"/>
          </p:nvPr>
        </p:nvSpPr>
        <p:spPr>
          <a:xfrm>
            <a:off x="2596551" y="0"/>
            <a:ext cx="6998898" cy="1457326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194"/>
          <p:cNvSpPr txBox="1">
            <a:spLocks noGrp="1"/>
          </p:cNvSpPr>
          <p:nvPr>
            <p:ph type="body" idx="1"/>
          </p:nvPr>
        </p:nvSpPr>
        <p:spPr>
          <a:xfrm>
            <a:off x="2596550" y="2260121"/>
            <a:ext cx="6998897" cy="4149305"/>
          </a:xfrm>
          <a:prstGeom prst="rect">
            <a:avLst/>
          </a:prstGeom>
          <a:solidFill>
            <a:srgbClr val="414141">
              <a:alpha val="89803"/>
            </a:srgbClr>
          </a:solidFill>
          <a:ln>
            <a:noFill/>
          </a:ln>
        </p:spPr>
        <p:txBody>
          <a:bodyPr spcFirstLastPara="1" wrap="square" lIns="457200" tIns="640075" rIns="457200" bIns="182875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6" name="Google Shape;1636;p194"/>
          <p:cNvSpPr txBox="1">
            <a:spLocks noGrp="1"/>
          </p:cNvSpPr>
          <p:nvPr>
            <p:ph type="body" idx="2"/>
          </p:nvPr>
        </p:nvSpPr>
        <p:spPr>
          <a:xfrm>
            <a:off x="3073879" y="1765584"/>
            <a:ext cx="6044242" cy="87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7" name="Google Shape;1637;p194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6">
  <p:cSld name="portfolio 6">
    <p:bg>
      <p:bgPr>
        <a:solidFill>
          <a:schemeClr val="dk1"/>
        </a:solidFill>
        <a:effectLst/>
      </p:bgPr>
    </p:bg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95"/>
          <p:cNvSpPr>
            <a:spLocks noGrp="1"/>
          </p:cNvSpPr>
          <p:nvPr>
            <p:ph type="pic" idx="2"/>
          </p:nvPr>
        </p:nvSpPr>
        <p:spPr>
          <a:xfrm>
            <a:off x="3745901" y="500333"/>
            <a:ext cx="2754704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40" name="Google Shape;1640;p195"/>
          <p:cNvSpPr txBox="1">
            <a:spLocks noGrp="1"/>
          </p:cNvSpPr>
          <p:nvPr>
            <p:ph type="body" idx="1"/>
          </p:nvPr>
        </p:nvSpPr>
        <p:spPr>
          <a:xfrm>
            <a:off x="879537" y="3260785"/>
            <a:ext cx="2754704" cy="26051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365750" tIns="54862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1" name="Google Shape;1641;p195"/>
          <p:cNvSpPr>
            <a:spLocks noGrp="1"/>
          </p:cNvSpPr>
          <p:nvPr>
            <p:ph type="pic" idx="3"/>
          </p:nvPr>
        </p:nvSpPr>
        <p:spPr>
          <a:xfrm>
            <a:off x="6612268" y="3260785"/>
            <a:ext cx="2754703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42" name="Google Shape;1642;p195"/>
          <p:cNvSpPr>
            <a:spLocks noGrp="1"/>
          </p:cNvSpPr>
          <p:nvPr>
            <p:ph type="pic" idx="4"/>
          </p:nvPr>
        </p:nvSpPr>
        <p:spPr>
          <a:xfrm>
            <a:off x="879536" y="500333"/>
            <a:ext cx="2754705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43" name="Google Shape;1643;p195"/>
          <p:cNvSpPr>
            <a:spLocks noGrp="1"/>
          </p:cNvSpPr>
          <p:nvPr>
            <p:ph type="pic" idx="5"/>
          </p:nvPr>
        </p:nvSpPr>
        <p:spPr>
          <a:xfrm>
            <a:off x="3745903" y="3260785"/>
            <a:ext cx="2754703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644" name="Google Shape;1644;p195"/>
          <p:cNvSpPr txBox="1">
            <a:spLocks noGrp="1"/>
          </p:cNvSpPr>
          <p:nvPr>
            <p:ph type="body" idx="6"/>
          </p:nvPr>
        </p:nvSpPr>
        <p:spPr>
          <a:xfrm>
            <a:off x="6612266" y="500333"/>
            <a:ext cx="5579734" cy="26051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65750" tIns="822950" rIns="365750" bIns="3657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5" name="Google Shape;1645;p195"/>
          <p:cNvSpPr/>
          <p:nvPr/>
        </p:nvSpPr>
        <p:spPr>
          <a:xfrm>
            <a:off x="9478633" y="3260785"/>
            <a:ext cx="2713367" cy="26051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1">
  <p:cSld name="portfolio 11">
    <p:bg>
      <p:bgPr>
        <a:solidFill>
          <a:schemeClr val="dk1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9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2032000" cy="18745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8" name="Google Shape;1648;p196"/>
          <p:cNvSpPr>
            <a:spLocks noGrp="1"/>
          </p:cNvSpPr>
          <p:nvPr>
            <p:ph type="pic" idx="2"/>
          </p:nvPr>
        </p:nvSpPr>
        <p:spPr>
          <a:xfrm>
            <a:off x="0" y="1874522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49" name="Google Shape;1649;p196"/>
          <p:cNvSpPr txBox="1">
            <a:spLocks noGrp="1"/>
          </p:cNvSpPr>
          <p:nvPr>
            <p:ph type="body" idx="3"/>
          </p:nvPr>
        </p:nvSpPr>
        <p:spPr>
          <a:xfrm>
            <a:off x="4064000" y="0"/>
            <a:ext cx="2032000" cy="18745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0" name="Google Shape;1650;p196"/>
          <p:cNvSpPr>
            <a:spLocks noGrp="1"/>
          </p:cNvSpPr>
          <p:nvPr>
            <p:ph type="pic" idx="4"/>
          </p:nvPr>
        </p:nvSpPr>
        <p:spPr>
          <a:xfrm>
            <a:off x="4064000" y="1874522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51" name="Google Shape;1651;p196"/>
          <p:cNvSpPr txBox="1">
            <a:spLocks noGrp="1"/>
          </p:cNvSpPr>
          <p:nvPr>
            <p:ph type="body" idx="5"/>
          </p:nvPr>
        </p:nvSpPr>
        <p:spPr>
          <a:xfrm>
            <a:off x="2031999" y="1874522"/>
            <a:ext cx="2032000" cy="18745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2" name="Google Shape;1652;p196"/>
          <p:cNvSpPr>
            <a:spLocks noGrp="1"/>
          </p:cNvSpPr>
          <p:nvPr>
            <p:ph type="pic" idx="6"/>
          </p:nvPr>
        </p:nvSpPr>
        <p:spPr>
          <a:xfrm>
            <a:off x="2031999" y="0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53" name="Google Shape;1653;p196"/>
          <p:cNvSpPr txBox="1">
            <a:spLocks noGrp="1"/>
          </p:cNvSpPr>
          <p:nvPr>
            <p:ph type="body" idx="7"/>
          </p:nvPr>
        </p:nvSpPr>
        <p:spPr>
          <a:xfrm>
            <a:off x="8128000" y="0"/>
            <a:ext cx="2032000" cy="18745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4" name="Google Shape;1654;p196"/>
          <p:cNvSpPr>
            <a:spLocks noGrp="1"/>
          </p:cNvSpPr>
          <p:nvPr>
            <p:ph type="pic" idx="8"/>
          </p:nvPr>
        </p:nvSpPr>
        <p:spPr>
          <a:xfrm>
            <a:off x="8128000" y="1874522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55" name="Google Shape;1655;p196"/>
          <p:cNvSpPr txBox="1">
            <a:spLocks noGrp="1"/>
          </p:cNvSpPr>
          <p:nvPr>
            <p:ph type="body" idx="9"/>
          </p:nvPr>
        </p:nvSpPr>
        <p:spPr>
          <a:xfrm>
            <a:off x="6095999" y="1874522"/>
            <a:ext cx="2032000" cy="18745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6" name="Google Shape;1656;p196"/>
          <p:cNvSpPr>
            <a:spLocks noGrp="1"/>
          </p:cNvSpPr>
          <p:nvPr>
            <p:ph type="pic" idx="13"/>
          </p:nvPr>
        </p:nvSpPr>
        <p:spPr>
          <a:xfrm>
            <a:off x="6095999" y="0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57" name="Google Shape;1657;p196"/>
          <p:cNvSpPr txBox="1">
            <a:spLocks noGrp="1"/>
          </p:cNvSpPr>
          <p:nvPr>
            <p:ph type="body" idx="14"/>
          </p:nvPr>
        </p:nvSpPr>
        <p:spPr>
          <a:xfrm>
            <a:off x="10160000" y="1874522"/>
            <a:ext cx="2032000" cy="18745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8" name="Google Shape;1658;p196"/>
          <p:cNvSpPr>
            <a:spLocks noGrp="1"/>
          </p:cNvSpPr>
          <p:nvPr>
            <p:ph type="pic" idx="15"/>
          </p:nvPr>
        </p:nvSpPr>
        <p:spPr>
          <a:xfrm>
            <a:off x="10160000" y="0"/>
            <a:ext cx="2032000" cy="1874522"/>
          </a:xfrm>
          <a:prstGeom prst="rect">
            <a:avLst/>
          </a:prstGeom>
          <a:noFill/>
          <a:ln>
            <a:noFill/>
          </a:ln>
        </p:spPr>
      </p:sp>
      <p:sp>
        <p:nvSpPr>
          <p:cNvPr id="1659" name="Google Shape;1659;p196"/>
          <p:cNvSpPr txBox="1">
            <a:spLocks noGrp="1"/>
          </p:cNvSpPr>
          <p:nvPr>
            <p:ph type="title"/>
          </p:nvPr>
        </p:nvSpPr>
        <p:spPr>
          <a:xfrm>
            <a:off x="838200" y="42894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196"/>
          <p:cNvSpPr txBox="1">
            <a:spLocks noGrp="1"/>
          </p:cNvSpPr>
          <p:nvPr>
            <p:ph type="body" idx="16"/>
          </p:nvPr>
        </p:nvSpPr>
        <p:spPr>
          <a:xfrm>
            <a:off x="2324101" y="40290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1" name="Google Shape;1661;p196"/>
          <p:cNvSpPr txBox="1">
            <a:spLocks noGrp="1"/>
          </p:cNvSpPr>
          <p:nvPr>
            <p:ph type="body" idx="17"/>
          </p:nvPr>
        </p:nvSpPr>
        <p:spPr>
          <a:xfrm>
            <a:off x="838200" y="5256518"/>
            <a:ext cx="10515600" cy="574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2">
  <p:cSld name="portfolio 12">
    <p:bg>
      <p:bgPr>
        <a:solidFill>
          <a:schemeClr val="dk1"/>
        </a:solidFill>
        <a:effectLst/>
      </p:bgPr>
    </p:bg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9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19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5" name="Google Shape;1665;p197"/>
          <p:cNvSpPr>
            <a:spLocks noGrp="1"/>
          </p:cNvSpPr>
          <p:nvPr>
            <p:ph type="pic" idx="2"/>
          </p:nvPr>
        </p:nvSpPr>
        <p:spPr>
          <a:xfrm>
            <a:off x="0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66" name="Google Shape;1666;p197"/>
          <p:cNvSpPr>
            <a:spLocks noGrp="1"/>
          </p:cNvSpPr>
          <p:nvPr>
            <p:ph type="pic" idx="3"/>
          </p:nvPr>
        </p:nvSpPr>
        <p:spPr>
          <a:xfrm>
            <a:off x="4092576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67" name="Google Shape;1667;p197"/>
          <p:cNvSpPr>
            <a:spLocks noGrp="1"/>
          </p:cNvSpPr>
          <p:nvPr>
            <p:ph type="pic" idx="4"/>
          </p:nvPr>
        </p:nvSpPr>
        <p:spPr>
          <a:xfrm>
            <a:off x="2046286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68" name="Google Shape;1668;p197"/>
          <p:cNvSpPr>
            <a:spLocks noGrp="1"/>
          </p:cNvSpPr>
          <p:nvPr>
            <p:ph type="pic" idx="5"/>
          </p:nvPr>
        </p:nvSpPr>
        <p:spPr>
          <a:xfrm>
            <a:off x="8185152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69" name="Google Shape;1669;p197"/>
          <p:cNvSpPr>
            <a:spLocks noGrp="1"/>
          </p:cNvSpPr>
          <p:nvPr>
            <p:ph type="pic" idx="6"/>
          </p:nvPr>
        </p:nvSpPr>
        <p:spPr>
          <a:xfrm>
            <a:off x="6138862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0" name="Google Shape;1670;p197"/>
          <p:cNvSpPr>
            <a:spLocks noGrp="1"/>
          </p:cNvSpPr>
          <p:nvPr>
            <p:ph type="pic" idx="7"/>
          </p:nvPr>
        </p:nvSpPr>
        <p:spPr>
          <a:xfrm>
            <a:off x="10231438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1" name="Google Shape;1671;p197"/>
          <p:cNvSpPr>
            <a:spLocks noGrp="1"/>
          </p:cNvSpPr>
          <p:nvPr>
            <p:ph type="pic" idx="8"/>
          </p:nvPr>
        </p:nvSpPr>
        <p:spPr>
          <a:xfrm>
            <a:off x="-2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2" name="Google Shape;1672;p197"/>
          <p:cNvSpPr>
            <a:spLocks noGrp="1"/>
          </p:cNvSpPr>
          <p:nvPr>
            <p:ph type="pic" idx="9"/>
          </p:nvPr>
        </p:nvSpPr>
        <p:spPr>
          <a:xfrm>
            <a:off x="2046288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3" name="Google Shape;1673;p197"/>
          <p:cNvSpPr>
            <a:spLocks noGrp="1"/>
          </p:cNvSpPr>
          <p:nvPr>
            <p:ph type="pic" idx="13"/>
          </p:nvPr>
        </p:nvSpPr>
        <p:spPr>
          <a:xfrm>
            <a:off x="4092574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4" name="Google Shape;1674;p197"/>
          <p:cNvSpPr>
            <a:spLocks noGrp="1"/>
          </p:cNvSpPr>
          <p:nvPr>
            <p:ph type="pic" idx="14"/>
          </p:nvPr>
        </p:nvSpPr>
        <p:spPr>
          <a:xfrm>
            <a:off x="6138864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5" name="Google Shape;1675;p197"/>
          <p:cNvSpPr>
            <a:spLocks noGrp="1"/>
          </p:cNvSpPr>
          <p:nvPr>
            <p:ph type="pic" idx="15"/>
          </p:nvPr>
        </p:nvSpPr>
        <p:spPr>
          <a:xfrm>
            <a:off x="8185150" y="1965268"/>
            <a:ext cx="1960562" cy="1808620"/>
          </a:xfrm>
          <a:prstGeom prst="rect">
            <a:avLst/>
          </a:prstGeom>
          <a:noFill/>
          <a:ln>
            <a:noFill/>
          </a:ln>
        </p:spPr>
      </p:sp>
      <p:sp>
        <p:nvSpPr>
          <p:cNvPr id="1676" name="Google Shape;1676;p197"/>
          <p:cNvSpPr>
            <a:spLocks noGrp="1"/>
          </p:cNvSpPr>
          <p:nvPr>
            <p:ph type="pic" idx="16"/>
          </p:nvPr>
        </p:nvSpPr>
        <p:spPr>
          <a:xfrm>
            <a:off x="10231438" y="3849315"/>
            <a:ext cx="1960562" cy="18086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xt boxes info">
  <p:cSld name="4 text boxes info">
    <p:bg>
      <p:bgPr>
        <a:solidFill>
          <a:schemeClr val="dk1"/>
        </a:solidFill>
        <a:effectLst/>
      </p:bgPr>
    </p:bg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19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0" name="Google Shape;1680;p198"/>
          <p:cNvSpPr txBox="1">
            <a:spLocks noGrp="1"/>
          </p:cNvSpPr>
          <p:nvPr>
            <p:ph type="body" idx="2"/>
          </p:nvPr>
        </p:nvSpPr>
        <p:spPr>
          <a:xfrm>
            <a:off x="8877300" y="3429000"/>
            <a:ext cx="247650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1" name="Google Shape;1681;p198"/>
          <p:cNvSpPr txBox="1">
            <a:spLocks noGrp="1"/>
          </p:cNvSpPr>
          <p:nvPr>
            <p:ph type="body" idx="3"/>
          </p:nvPr>
        </p:nvSpPr>
        <p:spPr>
          <a:xfrm>
            <a:off x="8877300" y="4051904"/>
            <a:ext cx="2476500" cy="161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2" name="Google Shape;1682;p198"/>
          <p:cNvSpPr txBox="1">
            <a:spLocks noGrp="1"/>
          </p:cNvSpPr>
          <p:nvPr>
            <p:ph type="body" idx="4"/>
          </p:nvPr>
        </p:nvSpPr>
        <p:spPr>
          <a:xfrm>
            <a:off x="6197601" y="3429000"/>
            <a:ext cx="247650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3" name="Google Shape;1683;p198"/>
          <p:cNvSpPr txBox="1">
            <a:spLocks noGrp="1"/>
          </p:cNvSpPr>
          <p:nvPr>
            <p:ph type="body" idx="5"/>
          </p:nvPr>
        </p:nvSpPr>
        <p:spPr>
          <a:xfrm>
            <a:off x="6197601" y="4051904"/>
            <a:ext cx="2476500" cy="161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4" name="Google Shape;1684;p198"/>
          <p:cNvSpPr txBox="1">
            <a:spLocks noGrp="1"/>
          </p:cNvSpPr>
          <p:nvPr>
            <p:ph type="body" idx="6"/>
          </p:nvPr>
        </p:nvSpPr>
        <p:spPr>
          <a:xfrm>
            <a:off x="3517901" y="3429000"/>
            <a:ext cx="247650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5" name="Google Shape;1685;p198"/>
          <p:cNvSpPr txBox="1">
            <a:spLocks noGrp="1"/>
          </p:cNvSpPr>
          <p:nvPr>
            <p:ph type="body" idx="7"/>
          </p:nvPr>
        </p:nvSpPr>
        <p:spPr>
          <a:xfrm>
            <a:off x="3517901" y="4051904"/>
            <a:ext cx="2476500" cy="161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6" name="Google Shape;1686;p198"/>
          <p:cNvSpPr txBox="1">
            <a:spLocks noGrp="1"/>
          </p:cNvSpPr>
          <p:nvPr>
            <p:ph type="body" idx="8"/>
          </p:nvPr>
        </p:nvSpPr>
        <p:spPr>
          <a:xfrm>
            <a:off x="838201" y="3429000"/>
            <a:ext cx="247650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7" name="Google Shape;1687;p198"/>
          <p:cNvSpPr txBox="1">
            <a:spLocks noGrp="1"/>
          </p:cNvSpPr>
          <p:nvPr>
            <p:ph type="body" idx="9"/>
          </p:nvPr>
        </p:nvSpPr>
        <p:spPr>
          <a:xfrm>
            <a:off x="838201" y="4051904"/>
            <a:ext cx="2476500" cy="161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text boxes info and bg image">
  <p:cSld name="3 text boxes info and bg image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9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0" name="Google Shape;1690;p19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1" name="Google Shape;1691;p199"/>
          <p:cNvSpPr txBox="1">
            <a:spLocks noGrp="1"/>
          </p:cNvSpPr>
          <p:nvPr>
            <p:ph type="body" idx="2"/>
          </p:nvPr>
        </p:nvSpPr>
        <p:spPr>
          <a:xfrm>
            <a:off x="838200" y="1610802"/>
            <a:ext cx="10514162" cy="61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2" name="Google Shape;1692;p199"/>
          <p:cNvSpPr txBox="1">
            <a:spLocks noGrp="1"/>
          </p:cNvSpPr>
          <p:nvPr>
            <p:ph type="body" idx="3"/>
          </p:nvPr>
        </p:nvSpPr>
        <p:spPr>
          <a:xfrm>
            <a:off x="7999992" y="3239756"/>
            <a:ext cx="3106745" cy="950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3" name="Google Shape;1693;p199"/>
          <p:cNvSpPr txBox="1">
            <a:spLocks noGrp="1"/>
          </p:cNvSpPr>
          <p:nvPr>
            <p:ph type="body" idx="4"/>
          </p:nvPr>
        </p:nvSpPr>
        <p:spPr>
          <a:xfrm>
            <a:off x="7999992" y="4190637"/>
            <a:ext cx="3106084" cy="177021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dist="50800" dir="5400000" algn="t" rotWithShape="0">
              <a:schemeClr val="accent5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4" name="Google Shape;1694;p199"/>
          <p:cNvSpPr txBox="1">
            <a:spLocks noGrp="1"/>
          </p:cNvSpPr>
          <p:nvPr>
            <p:ph type="body" idx="5"/>
          </p:nvPr>
        </p:nvSpPr>
        <p:spPr>
          <a:xfrm>
            <a:off x="837266" y="3239756"/>
            <a:ext cx="3106084" cy="9508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5" name="Google Shape;1695;p199"/>
          <p:cNvSpPr txBox="1">
            <a:spLocks noGrp="1"/>
          </p:cNvSpPr>
          <p:nvPr>
            <p:ph type="body" idx="6"/>
          </p:nvPr>
        </p:nvSpPr>
        <p:spPr>
          <a:xfrm>
            <a:off x="838200" y="4190637"/>
            <a:ext cx="3105150" cy="177021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dist="50800" dir="5400000" algn="t" rotWithShape="0">
              <a:schemeClr val="accent3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6" name="Google Shape;1696;p199"/>
          <p:cNvSpPr txBox="1">
            <a:spLocks noGrp="1"/>
          </p:cNvSpPr>
          <p:nvPr>
            <p:ph type="body" idx="7"/>
          </p:nvPr>
        </p:nvSpPr>
        <p:spPr>
          <a:xfrm>
            <a:off x="4418162" y="3239756"/>
            <a:ext cx="3107679" cy="9508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7" name="Google Shape;1697;p199"/>
          <p:cNvSpPr txBox="1">
            <a:spLocks noGrp="1"/>
          </p:cNvSpPr>
          <p:nvPr>
            <p:ph type="body" idx="8"/>
          </p:nvPr>
        </p:nvSpPr>
        <p:spPr>
          <a:xfrm>
            <a:off x="4419096" y="4190637"/>
            <a:ext cx="3106084" cy="177021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dist="50800" dir="5400000" algn="t" rotWithShape="0">
              <a:schemeClr val="accent4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8" name="Google Shape;1698;p199"/>
          <p:cNvSpPr>
            <a:spLocks noGrp="1"/>
          </p:cNvSpPr>
          <p:nvPr>
            <p:ph type="pic" idx="9"/>
          </p:nvPr>
        </p:nvSpPr>
        <p:spPr>
          <a:xfrm>
            <a:off x="0" y="2467154"/>
            <a:ext cx="12192000" cy="439084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info text boxes and top image">
  <p:cSld name="6 info text boxes and top image">
    <p:bg>
      <p:bgPr>
        <a:solidFill>
          <a:schemeClr val="dk1"/>
        </a:solidFill>
        <a:effectLst/>
      </p:bgPr>
    </p:bg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00"/>
          <p:cNvSpPr/>
          <p:nvPr/>
        </p:nvSpPr>
        <p:spPr>
          <a:xfrm>
            <a:off x="0" y="2096219"/>
            <a:ext cx="4064000" cy="23808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200"/>
          <p:cNvSpPr/>
          <p:nvPr/>
        </p:nvSpPr>
        <p:spPr>
          <a:xfrm>
            <a:off x="4064000" y="4477110"/>
            <a:ext cx="4064000" cy="23808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200"/>
          <p:cNvSpPr/>
          <p:nvPr/>
        </p:nvSpPr>
        <p:spPr>
          <a:xfrm>
            <a:off x="8128000" y="2096219"/>
            <a:ext cx="4064000" cy="23808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0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096219"/>
          </a:xfrm>
          <a:prstGeom prst="rect">
            <a:avLst/>
          </a:prstGeom>
          <a:noFill/>
          <a:ln>
            <a:noFill/>
          </a:ln>
        </p:spPr>
      </p:sp>
      <p:sp>
        <p:nvSpPr>
          <p:cNvPr id="1704" name="Google Shape;1704;p200"/>
          <p:cNvSpPr txBox="1">
            <a:spLocks noGrp="1"/>
          </p:cNvSpPr>
          <p:nvPr>
            <p:ph type="body" idx="1"/>
          </p:nvPr>
        </p:nvSpPr>
        <p:spPr>
          <a:xfrm>
            <a:off x="9126746" y="2458528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5" name="Google Shape;1705;p200"/>
          <p:cNvSpPr txBox="1">
            <a:spLocks noGrp="1"/>
          </p:cNvSpPr>
          <p:nvPr>
            <p:ph type="body" idx="3"/>
          </p:nvPr>
        </p:nvSpPr>
        <p:spPr>
          <a:xfrm>
            <a:off x="8501334" y="2941607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6" name="Google Shape;1706;p200"/>
          <p:cNvSpPr txBox="1">
            <a:spLocks noGrp="1"/>
          </p:cNvSpPr>
          <p:nvPr>
            <p:ph type="body" idx="4"/>
          </p:nvPr>
        </p:nvSpPr>
        <p:spPr>
          <a:xfrm>
            <a:off x="997786" y="2458528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7" name="Google Shape;1707;p200"/>
          <p:cNvSpPr txBox="1">
            <a:spLocks noGrp="1"/>
          </p:cNvSpPr>
          <p:nvPr>
            <p:ph type="body" idx="5"/>
          </p:nvPr>
        </p:nvSpPr>
        <p:spPr>
          <a:xfrm>
            <a:off x="372374" y="2941607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8" name="Google Shape;1708;p200"/>
          <p:cNvSpPr txBox="1">
            <a:spLocks noGrp="1"/>
          </p:cNvSpPr>
          <p:nvPr>
            <p:ph type="body" idx="6"/>
          </p:nvPr>
        </p:nvSpPr>
        <p:spPr>
          <a:xfrm>
            <a:off x="5062266" y="4839419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9" name="Google Shape;1709;p200"/>
          <p:cNvSpPr txBox="1">
            <a:spLocks noGrp="1"/>
          </p:cNvSpPr>
          <p:nvPr>
            <p:ph type="body" idx="7"/>
          </p:nvPr>
        </p:nvSpPr>
        <p:spPr>
          <a:xfrm>
            <a:off x="4436854" y="5322498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0" name="Google Shape;1710;p200"/>
          <p:cNvSpPr txBox="1">
            <a:spLocks noGrp="1"/>
          </p:cNvSpPr>
          <p:nvPr>
            <p:ph type="body" idx="8"/>
          </p:nvPr>
        </p:nvSpPr>
        <p:spPr>
          <a:xfrm>
            <a:off x="5061785" y="2458528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1" name="Google Shape;1711;p200"/>
          <p:cNvSpPr txBox="1">
            <a:spLocks noGrp="1"/>
          </p:cNvSpPr>
          <p:nvPr>
            <p:ph type="body" idx="9"/>
          </p:nvPr>
        </p:nvSpPr>
        <p:spPr>
          <a:xfrm>
            <a:off x="4436373" y="2941607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2" name="Google Shape;1712;p200"/>
          <p:cNvSpPr txBox="1">
            <a:spLocks noGrp="1"/>
          </p:cNvSpPr>
          <p:nvPr>
            <p:ph type="body" idx="13"/>
          </p:nvPr>
        </p:nvSpPr>
        <p:spPr>
          <a:xfrm>
            <a:off x="9126746" y="4839419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3" name="Google Shape;1713;p200"/>
          <p:cNvSpPr txBox="1">
            <a:spLocks noGrp="1"/>
          </p:cNvSpPr>
          <p:nvPr>
            <p:ph type="body" idx="14"/>
          </p:nvPr>
        </p:nvSpPr>
        <p:spPr>
          <a:xfrm>
            <a:off x="8501334" y="5322498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4" name="Google Shape;1714;p200"/>
          <p:cNvSpPr txBox="1">
            <a:spLocks noGrp="1"/>
          </p:cNvSpPr>
          <p:nvPr>
            <p:ph type="body" idx="15"/>
          </p:nvPr>
        </p:nvSpPr>
        <p:spPr>
          <a:xfrm>
            <a:off x="997786" y="4839419"/>
            <a:ext cx="2692879" cy="48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5" name="Google Shape;1715;p200"/>
          <p:cNvSpPr txBox="1">
            <a:spLocks noGrp="1"/>
          </p:cNvSpPr>
          <p:nvPr>
            <p:ph type="body" idx="16"/>
          </p:nvPr>
        </p:nvSpPr>
        <p:spPr>
          <a:xfrm>
            <a:off x="372374" y="5322498"/>
            <a:ext cx="3318292" cy="125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lists">
  <p:cSld name="text and lists">
    <p:bg>
      <p:bgPr>
        <a:solidFill>
          <a:schemeClr val="dk1"/>
        </a:solidFill>
        <a:effectLst/>
      </p:bgPr>
    </p:bg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01"/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20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9" name="Google Shape;1719;p20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0" name="Google Shape;1720;p201"/>
          <p:cNvSpPr txBox="1">
            <a:spLocks noGrp="1"/>
          </p:cNvSpPr>
          <p:nvPr>
            <p:ph type="body" idx="2"/>
          </p:nvPr>
        </p:nvSpPr>
        <p:spPr>
          <a:xfrm>
            <a:off x="8934450" y="2851151"/>
            <a:ext cx="2417912" cy="48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1" name="Google Shape;1721;p201"/>
          <p:cNvSpPr txBox="1">
            <a:spLocks noGrp="1"/>
          </p:cNvSpPr>
          <p:nvPr>
            <p:ph type="body" idx="3"/>
          </p:nvPr>
        </p:nvSpPr>
        <p:spPr>
          <a:xfrm>
            <a:off x="8277224" y="3498149"/>
            <a:ext cx="30765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 b="0" i="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2" name="Google Shape;1722;p201"/>
          <p:cNvSpPr txBox="1">
            <a:spLocks noGrp="1"/>
          </p:cNvSpPr>
          <p:nvPr>
            <p:ph type="body" idx="4"/>
          </p:nvPr>
        </p:nvSpPr>
        <p:spPr>
          <a:xfrm>
            <a:off x="838201" y="2851151"/>
            <a:ext cx="3579962" cy="3178078"/>
          </a:xfrm>
          <a:prstGeom prst="rect">
            <a:avLst/>
          </a:prstGeom>
          <a:solidFill>
            <a:schemeClr val="dk2">
              <a:alpha val="49803"/>
            </a:schemeClr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3" name="Google Shape;1723;p201"/>
          <p:cNvSpPr txBox="1">
            <a:spLocks noGrp="1"/>
          </p:cNvSpPr>
          <p:nvPr>
            <p:ph type="body" idx="5"/>
          </p:nvPr>
        </p:nvSpPr>
        <p:spPr>
          <a:xfrm>
            <a:off x="838200" y="1610801"/>
            <a:ext cx="10514162" cy="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4" name="Google Shape;1724;p201"/>
          <p:cNvSpPr txBox="1">
            <a:spLocks noGrp="1"/>
          </p:cNvSpPr>
          <p:nvPr>
            <p:ph type="body" idx="6"/>
          </p:nvPr>
        </p:nvSpPr>
        <p:spPr>
          <a:xfrm>
            <a:off x="5467350" y="2851151"/>
            <a:ext cx="2417912" cy="48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5" name="Google Shape;1725;p201"/>
          <p:cNvSpPr txBox="1">
            <a:spLocks noGrp="1"/>
          </p:cNvSpPr>
          <p:nvPr>
            <p:ph type="body" idx="7"/>
          </p:nvPr>
        </p:nvSpPr>
        <p:spPr>
          <a:xfrm>
            <a:off x="4810124" y="3498149"/>
            <a:ext cx="30765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 b="0" i="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6" name="Google Shape;1726;p201"/>
          <p:cNvSpPr txBox="1">
            <a:spLocks noGrp="1"/>
          </p:cNvSpPr>
          <p:nvPr>
            <p:ph type="body" idx="8"/>
          </p:nvPr>
        </p:nvSpPr>
        <p:spPr>
          <a:xfrm>
            <a:off x="8934450" y="4448877"/>
            <a:ext cx="2417912" cy="48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7" name="Google Shape;1727;p201"/>
          <p:cNvSpPr txBox="1">
            <a:spLocks noGrp="1"/>
          </p:cNvSpPr>
          <p:nvPr>
            <p:ph type="body" idx="9"/>
          </p:nvPr>
        </p:nvSpPr>
        <p:spPr>
          <a:xfrm>
            <a:off x="8277224" y="5095875"/>
            <a:ext cx="30765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 b="0" i="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8" name="Google Shape;1728;p201"/>
          <p:cNvSpPr txBox="1">
            <a:spLocks noGrp="1"/>
          </p:cNvSpPr>
          <p:nvPr>
            <p:ph type="body" idx="13"/>
          </p:nvPr>
        </p:nvSpPr>
        <p:spPr>
          <a:xfrm>
            <a:off x="5467350" y="4448877"/>
            <a:ext cx="2417912" cy="48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9" name="Google Shape;1729;p201"/>
          <p:cNvSpPr txBox="1">
            <a:spLocks noGrp="1"/>
          </p:cNvSpPr>
          <p:nvPr>
            <p:ph type="body" idx="14"/>
          </p:nvPr>
        </p:nvSpPr>
        <p:spPr>
          <a:xfrm>
            <a:off x="4810124" y="5095875"/>
            <a:ext cx="3076575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D8D8"/>
              </a:buClr>
              <a:buSzPts val="1400"/>
              <a:buNone/>
              <a:defRPr sz="1400" b="0" i="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Subtitle Only">
  <p:cSld name="2_Title and Subtitle Only">
    <p:bg>
      <p:bgPr>
        <a:solidFill>
          <a:schemeClr val="dk1"/>
        </a:solidFill>
        <a:effectLst/>
      </p:bgPr>
    </p:bg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20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20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lique image and text">
  <p:cSld name="oblique image and text">
    <p:bg>
      <p:bgPr>
        <a:solidFill>
          <a:schemeClr val="dk1"/>
        </a:solidFill>
        <a:effectLst/>
      </p:bgPr>
    </p:bg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03"/>
          <p:cNvSpPr txBox="1">
            <a:spLocks noGrp="1"/>
          </p:cNvSpPr>
          <p:nvPr>
            <p:ph type="body" idx="1"/>
          </p:nvPr>
        </p:nvSpPr>
        <p:spPr>
          <a:xfrm>
            <a:off x="2553419" y="4467764"/>
            <a:ext cx="1552755" cy="144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5" name="Google Shape;1735;p203"/>
          <p:cNvSpPr>
            <a:spLocks noGrp="1"/>
          </p:cNvSpPr>
          <p:nvPr>
            <p:ph type="pic" idx="2"/>
          </p:nvPr>
        </p:nvSpPr>
        <p:spPr>
          <a:xfrm>
            <a:off x="0" y="0"/>
            <a:ext cx="688459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6" name="Google Shape;1736;p203"/>
          <p:cNvSpPr txBox="1">
            <a:spLocks noGrp="1"/>
          </p:cNvSpPr>
          <p:nvPr>
            <p:ph type="body" idx="3"/>
          </p:nvPr>
        </p:nvSpPr>
        <p:spPr>
          <a:xfrm>
            <a:off x="3442298" y="4700678"/>
            <a:ext cx="3161791" cy="5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7" name="Google Shape;1737;p203"/>
          <p:cNvSpPr txBox="1">
            <a:spLocks noGrp="1"/>
          </p:cNvSpPr>
          <p:nvPr>
            <p:ph type="body" idx="4"/>
          </p:nvPr>
        </p:nvSpPr>
        <p:spPr>
          <a:xfrm>
            <a:off x="3442298" y="5215570"/>
            <a:ext cx="407993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8" name="Google Shape;1738;p203"/>
          <p:cNvSpPr/>
          <p:nvPr/>
        </p:nvSpPr>
        <p:spPr>
          <a:xfrm flipH="1">
            <a:off x="8534400" y="3200400"/>
            <a:ext cx="3657600" cy="365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203"/>
          <p:cNvSpPr txBox="1">
            <a:spLocks noGrp="1"/>
          </p:cNvSpPr>
          <p:nvPr>
            <p:ph type="body" idx="5"/>
          </p:nvPr>
        </p:nvSpPr>
        <p:spPr>
          <a:xfrm>
            <a:off x="4165016" y="2808348"/>
            <a:ext cx="1552755" cy="144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0" name="Google Shape;1740;p203"/>
          <p:cNvSpPr txBox="1">
            <a:spLocks noGrp="1"/>
          </p:cNvSpPr>
          <p:nvPr>
            <p:ph type="body" idx="6"/>
          </p:nvPr>
        </p:nvSpPr>
        <p:spPr>
          <a:xfrm>
            <a:off x="5053895" y="3041262"/>
            <a:ext cx="3161791" cy="5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1" name="Google Shape;1741;p203"/>
          <p:cNvSpPr txBox="1">
            <a:spLocks noGrp="1"/>
          </p:cNvSpPr>
          <p:nvPr>
            <p:ph type="body" idx="7"/>
          </p:nvPr>
        </p:nvSpPr>
        <p:spPr>
          <a:xfrm>
            <a:off x="5053895" y="3556154"/>
            <a:ext cx="407993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2" name="Google Shape;1742;p203"/>
          <p:cNvSpPr txBox="1">
            <a:spLocks noGrp="1"/>
          </p:cNvSpPr>
          <p:nvPr>
            <p:ph type="body" idx="8"/>
          </p:nvPr>
        </p:nvSpPr>
        <p:spPr>
          <a:xfrm>
            <a:off x="5832117" y="1153609"/>
            <a:ext cx="1552755" cy="144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3" name="Google Shape;1743;p203"/>
          <p:cNvSpPr txBox="1">
            <a:spLocks noGrp="1"/>
          </p:cNvSpPr>
          <p:nvPr>
            <p:ph type="body" idx="9"/>
          </p:nvPr>
        </p:nvSpPr>
        <p:spPr>
          <a:xfrm>
            <a:off x="6720996" y="1386523"/>
            <a:ext cx="3161791" cy="5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4" name="Google Shape;1744;p203"/>
          <p:cNvSpPr txBox="1">
            <a:spLocks noGrp="1"/>
          </p:cNvSpPr>
          <p:nvPr>
            <p:ph type="body" idx="13"/>
          </p:nvPr>
        </p:nvSpPr>
        <p:spPr>
          <a:xfrm>
            <a:off x="6720996" y="1901415"/>
            <a:ext cx="407993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only">
  <p:cSld name="full image 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dark slide">
  <p:cSld name="Blank dark slide">
    <p:bg>
      <p:bgPr>
        <a:solidFill>
          <a:schemeClr val="dk1"/>
        </a:solidFill>
        <a:effectLst/>
      </p:bgPr>
    </p:bg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nd colored text">
  <p:cSld name="image and colored text">
    <p:bg>
      <p:bgPr>
        <a:solidFill>
          <a:schemeClr val="dk1"/>
        </a:solidFill>
        <a:effectLst/>
      </p:bgPr>
    </p:bg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05"/>
          <p:cNvSpPr>
            <a:spLocks noGrp="1"/>
          </p:cNvSpPr>
          <p:nvPr>
            <p:ph type="pic" idx="2"/>
          </p:nvPr>
        </p:nvSpPr>
        <p:spPr>
          <a:xfrm>
            <a:off x="0" y="1069676"/>
            <a:ext cx="7522234" cy="4531024"/>
          </a:xfrm>
          <a:prstGeom prst="rect">
            <a:avLst/>
          </a:prstGeom>
          <a:noFill/>
          <a:ln>
            <a:noFill/>
          </a:ln>
        </p:spPr>
      </p:sp>
      <p:sp>
        <p:nvSpPr>
          <p:cNvPr id="1748" name="Google Shape;1748;p205"/>
          <p:cNvSpPr txBox="1">
            <a:spLocks noGrp="1"/>
          </p:cNvSpPr>
          <p:nvPr>
            <p:ph type="ctrTitle"/>
          </p:nvPr>
        </p:nvSpPr>
        <p:spPr>
          <a:xfrm>
            <a:off x="6754243" y="3581041"/>
            <a:ext cx="4622800" cy="760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rner image and box">
  <p:cSld name="corner image and box">
    <p:bg>
      <p:bgPr>
        <a:solidFill>
          <a:schemeClr val="dk1"/>
        </a:solidFill>
        <a:effectLst/>
      </p:bgPr>
    </p:bg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6"/>
          <p:cNvSpPr txBox="1">
            <a:spLocks noGrp="1"/>
          </p:cNvSpPr>
          <p:nvPr>
            <p:ph type="body" idx="1"/>
          </p:nvPr>
        </p:nvSpPr>
        <p:spPr>
          <a:xfrm>
            <a:off x="4738777" y="2177744"/>
            <a:ext cx="2714446" cy="250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274300" rIns="274300" bIns="2743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1" name="Google Shape;1751;p206"/>
          <p:cNvSpPr>
            <a:spLocks noGrp="1"/>
          </p:cNvSpPr>
          <p:nvPr>
            <p:ph type="pic" idx="2"/>
          </p:nvPr>
        </p:nvSpPr>
        <p:spPr>
          <a:xfrm>
            <a:off x="0" y="323984"/>
            <a:ext cx="12192000" cy="65340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left text">
  <p:cSld name="image and left text">
    <p:bg>
      <p:bgPr>
        <a:solidFill>
          <a:schemeClr val="dk1"/>
        </a:solidFill>
        <a:effectLst/>
      </p:bgPr>
    </p:bg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207"/>
          <p:cNvSpPr txBox="1">
            <a:spLocks noGrp="1"/>
          </p:cNvSpPr>
          <p:nvPr>
            <p:ph type="body" idx="1"/>
          </p:nvPr>
        </p:nvSpPr>
        <p:spPr>
          <a:xfrm>
            <a:off x="838200" y="3876675"/>
            <a:ext cx="3609975" cy="135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4" name="Google Shape;1754;p207"/>
          <p:cNvSpPr>
            <a:spLocks noGrp="1"/>
          </p:cNvSpPr>
          <p:nvPr>
            <p:ph type="pic" idx="2"/>
          </p:nvPr>
        </p:nvSpPr>
        <p:spPr>
          <a:xfrm>
            <a:off x="4448175" y="1571625"/>
            <a:ext cx="7743825" cy="365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with footer">
  <p:cSld name="1_Blank with footer">
    <p:bg>
      <p:bgPr>
        <a:solidFill>
          <a:schemeClr val="dk1"/>
        </a:solidFill>
        <a:effectLst/>
      </p:bgPr>
    </p:bg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content with bottom image">
  <p:cSld name="top content with bottom image">
    <p:bg>
      <p:bgPr>
        <a:solidFill>
          <a:schemeClr val="dk1"/>
        </a:solidFill>
        <a:effectLst/>
      </p:bgPr>
    </p:bg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209"/>
          <p:cNvSpPr txBox="1">
            <a:spLocks noGrp="1"/>
          </p:cNvSpPr>
          <p:nvPr>
            <p:ph type="body" idx="1"/>
          </p:nvPr>
        </p:nvSpPr>
        <p:spPr>
          <a:xfrm>
            <a:off x="8519304" y="1552755"/>
            <a:ext cx="2834496" cy="49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600"/>
              <a:buNone/>
              <a:defRPr sz="1600" b="0" i="0" cap="none">
                <a:solidFill>
                  <a:srgbClr val="CDCDC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8" name="Google Shape;1758;p209"/>
          <p:cNvSpPr txBox="1">
            <a:spLocks noGrp="1"/>
          </p:cNvSpPr>
          <p:nvPr>
            <p:ph type="body" idx="2"/>
          </p:nvPr>
        </p:nvSpPr>
        <p:spPr>
          <a:xfrm>
            <a:off x="8519304" y="2043923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9" name="Google Shape;1759;p209"/>
          <p:cNvSpPr txBox="1">
            <a:spLocks noGrp="1"/>
          </p:cNvSpPr>
          <p:nvPr>
            <p:ph type="body" idx="3"/>
          </p:nvPr>
        </p:nvSpPr>
        <p:spPr>
          <a:xfrm>
            <a:off x="8519304" y="638355"/>
            <a:ext cx="195316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0" name="Google Shape;1760;p209"/>
          <p:cNvSpPr txBox="1">
            <a:spLocks noGrp="1"/>
          </p:cNvSpPr>
          <p:nvPr>
            <p:ph type="body" idx="4"/>
          </p:nvPr>
        </p:nvSpPr>
        <p:spPr>
          <a:xfrm>
            <a:off x="4867994" y="1552755"/>
            <a:ext cx="2834496" cy="49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600"/>
              <a:buNone/>
              <a:defRPr sz="1600" b="0" i="0" cap="none">
                <a:solidFill>
                  <a:srgbClr val="CDCDC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1" name="Google Shape;1761;p209"/>
          <p:cNvSpPr txBox="1">
            <a:spLocks noGrp="1"/>
          </p:cNvSpPr>
          <p:nvPr>
            <p:ph type="body" idx="5"/>
          </p:nvPr>
        </p:nvSpPr>
        <p:spPr>
          <a:xfrm>
            <a:off x="4867994" y="2043923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2" name="Google Shape;1762;p209"/>
          <p:cNvSpPr txBox="1">
            <a:spLocks noGrp="1"/>
          </p:cNvSpPr>
          <p:nvPr>
            <p:ph type="body" idx="6"/>
          </p:nvPr>
        </p:nvSpPr>
        <p:spPr>
          <a:xfrm>
            <a:off x="4867994" y="638355"/>
            <a:ext cx="195316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3" name="Google Shape;1763;p209"/>
          <p:cNvSpPr txBox="1">
            <a:spLocks noGrp="1"/>
          </p:cNvSpPr>
          <p:nvPr>
            <p:ph type="body" idx="7"/>
          </p:nvPr>
        </p:nvSpPr>
        <p:spPr>
          <a:xfrm>
            <a:off x="1224593" y="1552755"/>
            <a:ext cx="2834496" cy="49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600"/>
              <a:buNone/>
              <a:defRPr sz="1600" b="0" i="0" cap="none">
                <a:solidFill>
                  <a:srgbClr val="CDCDC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4" name="Google Shape;1764;p209"/>
          <p:cNvSpPr txBox="1">
            <a:spLocks noGrp="1"/>
          </p:cNvSpPr>
          <p:nvPr>
            <p:ph type="body" idx="8"/>
          </p:nvPr>
        </p:nvSpPr>
        <p:spPr>
          <a:xfrm>
            <a:off x="1224593" y="2043923"/>
            <a:ext cx="2834496" cy="88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5" name="Google Shape;1765;p209"/>
          <p:cNvSpPr txBox="1">
            <a:spLocks noGrp="1"/>
          </p:cNvSpPr>
          <p:nvPr>
            <p:ph type="body" idx="9"/>
          </p:nvPr>
        </p:nvSpPr>
        <p:spPr>
          <a:xfrm>
            <a:off x="1224593" y="638355"/>
            <a:ext cx="1953164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6" name="Google Shape;1766;p209"/>
          <p:cNvSpPr>
            <a:spLocks noGrp="1"/>
          </p:cNvSpPr>
          <p:nvPr>
            <p:ph type="pic" idx="13"/>
          </p:nvPr>
        </p:nvSpPr>
        <p:spPr>
          <a:xfrm>
            <a:off x="879537" y="3174521"/>
            <a:ext cx="10474264" cy="26569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blique phones">
  <p:cSld name="oblique phones">
    <p:bg>
      <p:bgPr>
        <a:solidFill>
          <a:schemeClr val="dk1"/>
        </a:solid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210"/>
          <p:cNvSpPr>
            <a:spLocks noGrp="1"/>
          </p:cNvSpPr>
          <p:nvPr>
            <p:ph type="pic" idx="2"/>
          </p:nvPr>
        </p:nvSpPr>
        <p:spPr>
          <a:xfrm rot="-2700000">
            <a:off x="9895920" y="-112320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69" name="Google Shape;1769;p210"/>
          <p:cNvSpPr txBox="1">
            <a:spLocks noGrp="1"/>
          </p:cNvSpPr>
          <p:nvPr>
            <p:ph type="title"/>
          </p:nvPr>
        </p:nvSpPr>
        <p:spPr>
          <a:xfrm>
            <a:off x="611306" y="3795847"/>
            <a:ext cx="4804137" cy="164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0" name="Google Shape;1770;p210"/>
          <p:cNvSpPr txBox="1">
            <a:spLocks noGrp="1"/>
          </p:cNvSpPr>
          <p:nvPr>
            <p:ph type="body" idx="1"/>
          </p:nvPr>
        </p:nvSpPr>
        <p:spPr>
          <a:xfrm>
            <a:off x="611305" y="5448093"/>
            <a:ext cx="4814773" cy="97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marL="1371600" lvl="2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771" name="Google Shape;1771;p210"/>
          <p:cNvGrpSpPr/>
          <p:nvPr/>
        </p:nvGrpSpPr>
        <p:grpSpPr>
          <a:xfrm rot="-2700000">
            <a:off x="9830347" y="-522222"/>
            <a:ext cx="1996282" cy="4035575"/>
            <a:chOff x="5097859" y="2392242"/>
            <a:chExt cx="1996282" cy="4035575"/>
          </a:xfrm>
        </p:grpSpPr>
        <p:sp>
          <p:nvSpPr>
            <p:cNvPr id="1772" name="Google Shape;1772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2" name="Google Shape;1782;p210"/>
          <p:cNvSpPr>
            <a:spLocks noGrp="1"/>
          </p:cNvSpPr>
          <p:nvPr>
            <p:ph type="pic" idx="3"/>
          </p:nvPr>
        </p:nvSpPr>
        <p:spPr>
          <a:xfrm rot="-2700000">
            <a:off x="9762732" y="2832187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783" name="Google Shape;1783;p210"/>
          <p:cNvGrpSpPr/>
          <p:nvPr/>
        </p:nvGrpSpPr>
        <p:grpSpPr>
          <a:xfrm rot="-2700000">
            <a:off x="9697159" y="2422285"/>
            <a:ext cx="1996282" cy="4035575"/>
            <a:chOff x="5097859" y="2392242"/>
            <a:chExt cx="1996282" cy="4035575"/>
          </a:xfrm>
        </p:grpSpPr>
        <p:sp>
          <p:nvSpPr>
            <p:cNvPr id="1784" name="Google Shape;1784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4" name="Google Shape;1794;p210"/>
          <p:cNvSpPr>
            <a:spLocks noGrp="1"/>
          </p:cNvSpPr>
          <p:nvPr>
            <p:ph type="pic" idx="4"/>
          </p:nvPr>
        </p:nvSpPr>
        <p:spPr>
          <a:xfrm rot="-2700000">
            <a:off x="6601343" y="-313313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795" name="Google Shape;1795;p210"/>
          <p:cNvGrpSpPr/>
          <p:nvPr/>
        </p:nvGrpSpPr>
        <p:grpSpPr>
          <a:xfrm rot="-2700000">
            <a:off x="6535770" y="-723215"/>
            <a:ext cx="1996282" cy="4035575"/>
            <a:chOff x="5097859" y="2392242"/>
            <a:chExt cx="1996282" cy="4035575"/>
          </a:xfrm>
        </p:grpSpPr>
        <p:sp>
          <p:nvSpPr>
            <p:cNvPr id="1796" name="Google Shape;1796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2" name="Google Shape;1802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4" name="Google Shape;1804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6" name="Google Shape;1806;p210"/>
          <p:cNvSpPr>
            <a:spLocks noGrp="1"/>
          </p:cNvSpPr>
          <p:nvPr>
            <p:ph type="pic" idx="5"/>
          </p:nvPr>
        </p:nvSpPr>
        <p:spPr>
          <a:xfrm rot="-2700000">
            <a:off x="5796995" y="1995424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807" name="Google Shape;1807;p210"/>
          <p:cNvGrpSpPr/>
          <p:nvPr/>
        </p:nvGrpSpPr>
        <p:grpSpPr>
          <a:xfrm rot="-2700000">
            <a:off x="5731422" y="1585522"/>
            <a:ext cx="1996282" cy="4035575"/>
            <a:chOff x="5097859" y="2392242"/>
            <a:chExt cx="1996282" cy="4035575"/>
          </a:xfrm>
        </p:grpSpPr>
        <p:sp>
          <p:nvSpPr>
            <p:cNvPr id="1808" name="Google Shape;1808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0" name="Google Shape;1810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2" name="Google Shape;1812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4" name="Google Shape;1814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5" name="Google Shape;1815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7" name="Google Shape;1817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8" name="Google Shape;1818;p210"/>
          <p:cNvSpPr>
            <a:spLocks noGrp="1"/>
          </p:cNvSpPr>
          <p:nvPr>
            <p:ph type="pic" idx="6"/>
          </p:nvPr>
        </p:nvSpPr>
        <p:spPr>
          <a:xfrm rot="-2700000">
            <a:off x="2635606" y="-1150076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819" name="Google Shape;1819;p210"/>
          <p:cNvGrpSpPr/>
          <p:nvPr/>
        </p:nvGrpSpPr>
        <p:grpSpPr>
          <a:xfrm rot="-2700000">
            <a:off x="2570033" y="-1559978"/>
            <a:ext cx="1996282" cy="4035575"/>
            <a:chOff x="5097859" y="2392242"/>
            <a:chExt cx="1996282" cy="4035575"/>
          </a:xfrm>
        </p:grpSpPr>
        <p:sp>
          <p:nvSpPr>
            <p:cNvPr id="1820" name="Google Shape;1820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7" name="Google Shape;1827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9" name="Google Shape;1829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0" name="Google Shape;1830;p210"/>
          <p:cNvSpPr>
            <a:spLocks noGrp="1"/>
          </p:cNvSpPr>
          <p:nvPr>
            <p:ph type="pic" idx="7"/>
          </p:nvPr>
        </p:nvSpPr>
        <p:spPr>
          <a:xfrm rot="-2700000">
            <a:off x="8961226" y="5110776"/>
            <a:ext cx="1744760" cy="30940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1831" name="Google Shape;1831;p210"/>
          <p:cNvGrpSpPr/>
          <p:nvPr/>
        </p:nvGrpSpPr>
        <p:grpSpPr>
          <a:xfrm rot="-2700000">
            <a:off x="8895653" y="4700874"/>
            <a:ext cx="1996282" cy="4035575"/>
            <a:chOff x="5097859" y="2392242"/>
            <a:chExt cx="1996282" cy="4035575"/>
          </a:xfrm>
        </p:grpSpPr>
        <p:sp>
          <p:nvSpPr>
            <p:cNvPr id="1832" name="Google Shape;1832;p210"/>
            <p:cNvSpPr/>
            <p:nvPr/>
          </p:nvSpPr>
          <p:spPr>
            <a:xfrm>
              <a:off x="5097859" y="325807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3" name="Google Shape;1833;p210"/>
            <p:cNvSpPr/>
            <p:nvPr/>
          </p:nvSpPr>
          <p:spPr>
            <a:xfrm>
              <a:off x="7073570" y="3258077"/>
              <a:ext cx="20571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0" y="0"/>
                  </a:moveTo>
                  <a:cubicBezTo>
                    <a:pt x="11" y="0"/>
                    <a:pt x="20" y="9"/>
                    <a:pt x="20" y="20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20" y="271"/>
                    <a:pt x="11" y="280"/>
                    <a:pt x="0" y="28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4" name="Google Shape;1834;p210"/>
            <p:cNvSpPr/>
            <p:nvPr/>
          </p:nvSpPr>
          <p:spPr>
            <a:xfrm>
              <a:off x="5097859" y="2902767"/>
              <a:ext cx="21506" cy="158955"/>
            </a:xfrm>
            <a:custGeom>
              <a:avLst/>
              <a:gdLst/>
              <a:ahLst/>
              <a:cxnLst/>
              <a:rect l="l" t="t" r="r" b="b"/>
              <a:pathLst>
                <a:path w="20" h="152" extrusionOk="0">
                  <a:moveTo>
                    <a:pt x="17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8" y="152"/>
                    <a:pt x="17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7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5" name="Google Shape;1835;p210"/>
            <p:cNvSpPr/>
            <p:nvPr/>
          </p:nvSpPr>
          <p:spPr>
            <a:xfrm>
              <a:off x="5097859" y="3630217"/>
              <a:ext cx="21506" cy="292664"/>
            </a:xfrm>
            <a:custGeom>
              <a:avLst/>
              <a:gdLst/>
              <a:ahLst/>
              <a:cxnLst/>
              <a:rect l="l" t="t" r="r" b="b"/>
              <a:pathLst>
                <a:path w="20" h="280" extrusionOk="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1"/>
                    <a:pt x="9" y="280"/>
                    <a:pt x="20" y="280"/>
                  </a:cubicBezTo>
                  <a:cubicBezTo>
                    <a:pt x="20" y="280"/>
                    <a:pt x="20" y="280"/>
                    <a:pt x="20" y="280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10"/>
            <p:cNvSpPr/>
            <p:nvPr/>
          </p:nvSpPr>
          <p:spPr>
            <a:xfrm>
              <a:off x="5119365" y="2392242"/>
              <a:ext cx="1954206" cy="4035575"/>
            </a:xfrm>
            <a:custGeom>
              <a:avLst/>
              <a:gdLst/>
              <a:ahLst/>
              <a:cxnLst/>
              <a:rect l="l" t="t" r="r" b="b"/>
              <a:pathLst>
                <a:path w="1868" h="3860" extrusionOk="0">
                  <a:moveTo>
                    <a:pt x="1616" y="3860"/>
                  </a:moveTo>
                  <a:cubicBezTo>
                    <a:pt x="252" y="3860"/>
                    <a:pt x="252" y="3860"/>
                    <a:pt x="252" y="3860"/>
                  </a:cubicBezTo>
                  <a:cubicBezTo>
                    <a:pt x="113" y="3860"/>
                    <a:pt x="0" y="3747"/>
                    <a:pt x="0" y="3608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ubicBezTo>
                    <a:pt x="1616" y="0"/>
                    <a:pt x="1616" y="0"/>
                    <a:pt x="1616" y="0"/>
                  </a:cubicBezTo>
                  <a:cubicBezTo>
                    <a:pt x="1755" y="0"/>
                    <a:pt x="1868" y="113"/>
                    <a:pt x="1868" y="252"/>
                  </a:cubicBezTo>
                  <a:cubicBezTo>
                    <a:pt x="1868" y="3608"/>
                    <a:pt x="1868" y="3608"/>
                    <a:pt x="1868" y="3608"/>
                  </a:cubicBezTo>
                  <a:cubicBezTo>
                    <a:pt x="1868" y="3747"/>
                    <a:pt x="1755" y="3860"/>
                    <a:pt x="1616" y="386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10"/>
            <p:cNvSpPr/>
            <p:nvPr/>
          </p:nvSpPr>
          <p:spPr>
            <a:xfrm>
              <a:off x="5224088" y="2772798"/>
              <a:ext cx="1744760" cy="3098678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10"/>
            <p:cNvSpPr/>
            <p:nvPr/>
          </p:nvSpPr>
          <p:spPr>
            <a:xfrm>
              <a:off x="5947798" y="6009860"/>
              <a:ext cx="301079" cy="301079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10"/>
            <p:cNvSpPr/>
            <p:nvPr/>
          </p:nvSpPr>
          <p:spPr>
            <a:xfrm>
              <a:off x="6073092" y="2488549"/>
              <a:ext cx="50491" cy="50491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0" name="Google Shape;1840;p210"/>
            <p:cNvSpPr/>
            <p:nvPr/>
          </p:nvSpPr>
          <p:spPr>
            <a:xfrm>
              <a:off x="5755183" y="2613843"/>
              <a:ext cx="58907" cy="58907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1" name="Google Shape;1841;p210"/>
            <p:cNvSpPr/>
            <p:nvPr/>
          </p:nvSpPr>
          <p:spPr>
            <a:xfrm>
              <a:off x="5951539" y="2626933"/>
              <a:ext cx="292664" cy="33661"/>
            </a:xfrm>
            <a:custGeom>
              <a:avLst/>
              <a:gdLst/>
              <a:ahLst/>
              <a:cxnLst/>
              <a:rect l="l" t="t" r="r" b="b"/>
              <a:pathLst>
                <a:path w="280" h="32" extrusionOk="0">
                  <a:moveTo>
                    <a:pt x="264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3" y="0"/>
                    <a:pt x="280" y="7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ubicBezTo>
                    <a:pt x="280" y="25"/>
                    <a:pt x="273" y="32"/>
                    <a:pt x="26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with images">
  <p:cSld name="computer with images">
    <p:bg>
      <p:bgPr>
        <a:solidFill>
          <a:schemeClr val="dk1"/>
        </a:solidFill>
        <a:effectLst/>
      </p:bgPr>
    </p:bg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"/>
          <p:cNvSpPr/>
          <p:nvPr/>
        </p:nvSpPr>
        <p:spPr>
          <a:xfrm>
            <a:off x="0" y="0"/>
            <a:ext cx="12192000" cy="4287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21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1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6" name="Google Shape;1846;p211"/>
          <p:cNvSpPr txBox="1">
            <a:spLocks noGrp="1"/>
          </p:cNvSpPr>
          <p:nvPr>
            <p:ph type="body" idx="2"/>
          </p:nvPr>
        </p:nvSpPr>
        <p:spPr>
          <a:xfrm>
            <a:off x="1681431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7" name="Google Shape;1847;p211"/>
          <p:cNvSpPr txBox="1">
            <a:spLocks noGrp="1"/>
          </p:cNvSpPr>
          <p:nvPr>
            <p:ph type="body" idx="3"/>
          </p:nvPr>
        </p:nvSpPr>
        <p:spPr>
          <a:xfrm>
            <a:off x="1681431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8" name="Google Shape;1848;p2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2838" y="1531151"/>
            <a:ext cx="5026324" cy="391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211"/>
          <p:cNvSpPr txBox="1">
            <a:spLocks noGrp="1"/>
          </p:cNvSpPr>
          <p:nvPr>
            <p:ph type="body" idx="4"/>
          </p:nvPr>
        </p:nvSpPr>
        <p:spPr>
          <a:xfrm>
            <a:off x="5295542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0" name="Google Shape;1850;p211"/>
          <p:cNvSpPr txBox="1">
            <a:spLocks noGrp="1"/>
          </p:cNvSpPr>
          <p:nvPr>
            <p:ph type="body" idx="5"/>
          </p:nvPr>
        </p:nvSpPr>
        <p:spPr>
          <a:xfrm>
            <a:off x="5295542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1" name="Google Shape;1851;p211"/>
          <p:cNvSpPr txBox="1">
            <a:spLocks noGrp="1"/>
          </p:cNvSpPr>
          <p:nvPr>
            <p:ph type="body" idx="6"/>
          </p:nvPr>
        </p:nvSpPr>
        <p:spPr>
          <a:xfrm>
            <a:off x="8870829" y="5283931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2" name="Google Shape;1852;p211"/>
          <p:cNvSpPr txBox="1">
            <a:spLocks noGrp="1"/>
          </p:cNvSpPr>
          <p:nvPr>
            <p:ph type="body" idx="7"/>
          </p:nvPr>
        </p:nvSpPr>
        <p:spPr>
          <a:xfrm>
            <a:off x="8870829" y="5746980"/>
            <a:ext cx="2477219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3" name="Google Shape;1853;p211"/>
          <p:cNvSpPr>
            <a:spLocks noGrp="1"/>
          </p:cNvSpPr>
          <p:nvPr>
            <p:ph type="pic" idx="8"/>
          </p:nvPr>
        </p:nvSpPr>
        <p:spPr>
          <a:xfrm>
            <a:off x="4019910" y="1808023"/>
            <a:ext cx="4152180" cy="2337678"/>
          </a:xfrm>
          <a:prstGeom prst="rect">
            <a:avLst/>
          </a:prstGeom>
          <a:solidFill>
            <a:srgbClr val="CDCDCD"/>
          </a:solidFill>
          <a:ln w="9525" cap="flat" cmpd="sng">
            <a:solidFill>
              <a:srgbClr val="41414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4" name="Google Shape;1854;p211"/>
          <p:cNvSpPr>
            <a:spLocks noGrp="1"/>
          </p:cNvSpPr>
          <p:nvPr>
            <p:ph type="pic" idx="9"/>
          </p:nvPr>
        </p:nvSpPr>
        <p:spPr>
          <a:xfrm>
            <a:off x="8477250" y="1808023"/>
            <a:ext cx="3714750" cy="2337678"/>
          </a:xfrm>
          <a:prstGeom prst="rect">
            <a:avLst/>
          </a:prstGeom>
          <a:solidFill>
            <a:srgbClr val="CDCDCD"/>
          </a:solidFill>
          <a:ln>
            <a:noFill/>
          </a:ln>
        </p:spPr>
      </p:sp>
      <p:sp>
        <p:nvSpPr>
          <p:cNvPr id="1855" name="Google Shape;1855;p211"/>
          <p:cNvSpPr>
            <a:spLocks noGrp="1"/>
          </p:cNvSpPr>
          <p:nvPr>
            <p:ph type="pic" idx="13"/>
          </p:nvPr>
        </p:nvSpPr>
        <p:spPr>
          <a:xfrm>
            <a:off x="0" y="1808023"/>
            <a:ext cx="3714750" cy="2337678"/>
          </a:xfrm>
          <a:prstGeom prst="rect">
            <a:avLst/>
          </a:prstGeom>
          <a:solidFill>
            <a:srgbClr val="CDCDCD"/>
          </a:solidFill>
          <a:ln>
            <a:noFill/>
          </a:ln>
        </p:spPr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wo Columns Content 2">
  <p:cSld name="12_Two Columns Content 2">
    <p:bg>
      <p:bgPr>
        <a:solidFill>
          <a:schemeClr val="dk1"/>
        </a:solidFill>
        <a:effectLst/>
      </p:bgPr>
    </p:bg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1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9" name="Google Shape;1859;p212"/>
          <p:cNvSpPr txBox="1">
            <a:spLocks noGrp="1"/>
          </p:cNvSpPr>
          <p:nvPr>
            <p:ph type="body" idx="2"/>
          </p:nvPr>
        </p:nvSpPr>
        <p:spPr>
          <a:xfrm>
            <a:off x="838200" y="1610802"/>
            <a:ext cx="10514162" cy="61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lumns Content 2">
  <p:cSld name="1_Two Columns Content 2">
    <p:bg>
      <p:bgPr>
        <a:solidFill>
          <a:schemeClr val="accent3"/>
        </a:solidFill>
        <a:effectLst/>
      </p:bgPr>
    </p:bg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1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213"/>
          <p:cNvSpPr txBox="1">
            <a:spLocks noGrp="1"/>
          </p:cNvSpPr>
          <p:nvPr>
            <p:ph type="body" idx="1"/>
          </p:nvPr>
        </p:nvSpPr>
        <p:spPr>
          <a:xfrm>
            <a:off x="1906438" y="2622433"/>
            <a:ext cx="944736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3" name="Google Shape;1863;p213"/>
          <p:cNvSpPr txBox="1">
            <a:spLocks noGrp="1"/>
          </p:cNvSpPr>
          <p:nvPr>
            <p:ph type="body" idx="2"/>
          </p:nvPr>
        </p:nvSpPr>
        <p:spPr>
          <a:xfrm>
            <a:off x="1906438" y="2931728"/>
            <a:ext cx="9447361" cy="57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4" name="Google Shape;1864;p213"/>
          <p:cNvSpPr txBox="1">
            <a:spLocks noGrp="1"/>
          </p:cNvSpPr>
          <p:nvPr>
            <p:ph type="body" idx="3"/>
          </p:nvPr>
        </p:nvSpPr>
        <p:spPr>
          <a:xfrm>
            <a:off x="838200" y="1610801"/>
            <a:ext cx="10515600" cy="53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5" name="Google Shape;1865;p213"/>
          <p:cNvSpPr txBox="1">
            <a:spLocks noGrp="1"/>
          </p:cNvSpPr>
          <p:nvPr>
            <p:ph type="body" idx="4"/>
          </p:nvPr>
        </p:nvSpPr>
        <p:spPr>
          <a:xfrm>
            <a:off x="1906438" y="3847384"/>
            <a:ext cx="944736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6" name="Google Shape;1866;p213"/>
          <p:cNvSpPr txBox="1">
            <a:spLocks noGrp="1"/>
          </p:cNvSpPr>
          <p:nvPr>
            <p:ph type="body" idx="5"/>
          </p:nvPr>
        </p:nvSpPr>
        <p:spPr>
          <a:xfrm>
            <a:off x="1906438" y="4156679"/>
            <a:ext cx="9447361" cy="57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7" name="Google Shape;1867;p213"/>
          <p:cNvSpPr txBox="1">
            <a:spLocks noGrp="1"/>
          </p:cNvSpPr>
          <p:nvPr>
            <p:ph type="body" idx="6"/>
          </p:nvPr>
        </p:nvSpPr>
        <p:spPr>
          <a:xfrm>
            <a:off x="1906438" y="5070986"/>
            <a:ext cx="944736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8" name="Google Shape;1868;p213"/>
          <p:cNvSpPr txBox="1">
            <a:spLocks noGrp="1"/>
          </p:cNvSpPr>
          <p:nvPr>
            <p:ph type="body" idx="7"/>
          </p:nvPr>
        </p:nvSpPr>
        <p:spPr>
          <a:xfrm>
            <a:off x="1906438" y="5380281"/>
            <a:ext cx="9447361" cy="57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and info boxes">
  <p:cSld name="left image and info boxe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666750" y="1809901"/>
            <a:ext cx="260985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attrocento Sans"/>
              <a:buNone/>
              <a:defRPr sz="2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4581526" y="2430613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body" idx="2"/>
          </p:nvPr>
        </p:nvSpPr>
        <p:spPr>
          <a:xfrm>
            <a:off x="4581526" y="2689226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3"/>
          </p:nvPr>
        </p:nvSpPr>
        <p:spPr>
          <a:xfrm>
            <a:off x="666751" y="2717801"/>
            <a:ext cx="2609850" cy="212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4"/>
          </p:nvPr>
        </p:nvSpPr>
        <p:spPr>
          <a:xfrm>
            <a:off x="4581526" y="4017813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5"/>
          </p:nvPr>
        </p:nvSpPr>
        <p:spPr>
          <a:xfrm>
            <a:off x="4581526" y="4276426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6"/>
          </p:nvPr>
        </p:nvSpPr>
        <p:spPr>
          <a:xfrm>
            <a:off x="7867650" y="2430613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7"/>
          </p:nvPr>
        </p:nvSpPr>
        <p:spPr>
          <a:xfrm>
            <a:off x="7867650" y="2689226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8"/>
          </p:nvPr>
        </p:nvSpPr>
        <p:spPr>
          <a:xfrm>
            <a:off x="7867650" y="4017813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body" idx="9"/>
          </p:nvPr>
        </p:nvSpPr>
        <p:spPr>
          <a:xfrm>
            <a:off x="7867650" y="4276426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>
            <a:spLocks noGrp="1"/>
          </p:cNvSpPr>
          <p:nvPr>
            <p:ph type="pic" idx="13"/>
          </p:nvPr>
        </p:nvSpPr>
        <p:spPr>
          <a:xfrm>
            <a:off x="0" y="0"/>
            <a:ext cx="4581526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Title 6">
  <p:cSld name="Sub-Title 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368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34"/>
          <p:cNvSpPr txBox="1">
            <a:spLocks noGrp="1"/>
          </p:cNvSpPr>
          <p:nvPr>
            <p:ph type="ctrTitle"/>
          </p:nvPr>
        </p:nvSpPr>
        <p:spPr>
          <a:xfrm>
            <a:off x="838200" y="2892425"/>
            <a:ext cx="3162300" cy="1476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74300" tIns="91425" rIns="274300" bIns="9142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subTitle" idx="1"/>
          </p:nvPr>
        </p:nvSpPr>
        <p:spPr>
          <a:xfrm>
            <a:off x="838200" y="4368800"/>
            <a:ext cx="3162300" cy="123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74300" tIns="91425" rIns="274300" bIns="9142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bg>
      <p:bgPr>
        <a:solidFill>
          <a:schemeClr val="dk1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14"/>
          <p:cNvSpPr txBox="1">
            <a:spLocks noGrp="1"/>
          </p:cNvSpPr>
          <p:nvPr>
            <p:ph type="body" idx="1"/>
          </p:nvPr>
        </p:nvSpPr>
        <p:spPr>
          <a:xfrm>
            <a:off x="838199" y="1871933"/>
            <a:ext cx="1249393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1" name="Google Shape;1871;p214"/>
          <p:cNvSpPr txBox="1">
            <a:spLocks noGrp="1"/>
          </p:cNvSpPr>
          <p:nvPr>
            <p:ph type="body" idx="2"/>
          </p:nvPr>
        </p:nvSpPr>
        <p:spPr>
          <a:xfrm>
            <a:off x="2087593" y="1871934"/>
            <a:ext cx="3772618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2" name="Google Shape;1872;p214"/>
          <p:cNvSpPr txBox="1">
            <a:spLocks noGrp="1"/>
          </p:cNvSpPr>
          <p:nvPr>
            <p:ph type="title"/>
          </p:nvPr>
        </p:nvSpPr>
        <p:spPr>
          <a:xfrm>
            <a:off x="838200" y="495300"/>
            <a:ext cx="10515600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214"/>
          <p:cNvSpPr txBox="1">
            <a:spLocks noGrp="1"/>
          </p:cNvSpPr>
          <p:nvPr>
            <p:ph type="body" idx="3"/>
          </p:nvPr>
        </p:nvSpPr>
        <p:spPr>
          <a:xfrm>
            <a:off x="6331789" y="1871933"/>
            <a:ext cx="1249393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4" name="Google Shape;1874;p214"/>
          <p:cNvSpPr txBox="1">
            <a:spLocks noGrp="1"/>
          </p:cNvSpPr>
          <p:nvPr>
            <p:ph type="body" idx="4"/>
          </p:nvPr>
        </p:nvSpPr>
        <p:spPr>
          <a:xfrm>
            <a:off x="7581183" y="1871934"/>
            <a:ext cx="3772618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5" name="Google Shape;1875;p214"/>
          <p:cNvSpPr txBox="1">
            <a:spLocks noGrp="1"/>
          </p:cNvSpPr>
          <p:nvPr>
            <p:ph type="body" idx="5"/>
          </p:nvPr>
        </p:nvSpPr>
        <p:spPr>
          <a:xfrm>
            <a:off x="838199" y="3239220"/>
            <a:ext cx="1249393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6" name="Google Shape;1876;p214"/>
          <p:cNvSpPr txBox="1">
            <a:spLocks noGrp="1"/>
          </p:cNvSpPr>
          <p:nvPr>
            <p:ph type="body" idx="6"/>
          </p:nvPr>
        </p:nvSpPr>
        <p:spPr>
          <a:xfrm>
            <a:off x="2087593" y="3239221"/>
            <a:ext cx="3772618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7" name="Google Shape;1877;p214"/>
          <p:cNvSpPr txBox="1">
            <a:spLocks noGrp="1"/>
          </p:cNvSpPr>
          <p:nvPr>
            <p:ph type="body" idx="7"/>
          </p:nvPr>
        </p:nvSpPr>
        <p:spPr>
          <a:xfrm>
            <a:off x="6331789" y="3239220"/>
            <a:ext cx="1249393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8" name="Google Shape;1878;p214"/>
          <p:cNvSpPr txBox="1">
            <a:spLocks noGrp="1"/>
          </p:cNvSpPr>
          <p:nvPr>
            <p:ph type="body" idx="8"/>
          </p:nvPr>
        </p:nvSpPr>
        <p:spPr>
          <a:xfrm>
            <a:off x="7581183" y="3239221"/>
            <a:ext cx="3772618" cy="116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4B4B4"/>
              </a:buClr>
              <a:buSzPts val="1400"/>
              <a:buNone/>
              <a:defRPr sz="1400" b="0" i="0" cap="none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9" name="Google Shape;1879;p214"/>
          <p:cNvSpPr txBox="1">
            <a:spLocks noGrp="1"/>
          </p:cNvSpPr>
          <p:nvPr>
            <p:ph type="body" idx="9"/>
          </p:nvPr>
        </p:nvSpPr>
        <p:spPr>
          <a:xfrm>
            <a:off x="0" y="4671206"/>
            <a:ext cx="11353799" cy="11645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9455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xt and lists">
  <p:cSld name="1_text and lists"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5"/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21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21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4" name="Google Shape;1884;p215"/>
          <p:cNvSpPr txBox="1">
            <a:spLocks noGrp="1"/>
          </p:cNvSpPr>
          <p:nvPr>
            <p:ph type="body" idx="2"/>
          </p:nvPr>
        </p:nvSpPr>
        <p:spPr>
          <a:xfrm>
            <a:off x="838201" y="3867150"/>
            <a:ext cx="3200400" cy="17811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80000" rIns="108000" bIns="108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5" name="Google Shape;1885;p215"/>
          <p:cNvSpPr txBox="1">
            <a:spLocks noGrp="1"/>
          </p:cNvSpPr>
          <p:nvPr>
            <p:ph type="body" idx="3"/>
          </p:nvPr>
        </p:nvSpPr>
        <p:spPr>
          <a:xfrm>
            <a:off x="4495800" y="3867150"/>
            <a:ext cx="3200400" cy="17811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80000" rIns="108000" bIns="108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6" name="Google Shape;1886;p215"/>
          <p:cNvSpPr txBox="1">
            <a:spLocks noGrp="1"/>
          </p:cNvSpPr>
          <p:nvPr>
            <p:ph type="body" idx="4"/>
          </p:nvPr>
        </p:nvSpPr>
        <p:spPr>
          <a:xfrm>
            <a:off x="8153400" y="3867150"/>
            <a:ext cx="3200400" cy="178117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180000" rIns="108000" bIns="108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and lists">
  <p:cSld name="2_text and lists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21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21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0" name="Google Shape;1890;p216"/>
          <p:cNvSpPr>
            <a:spLocks noGrp="1"/>
          </p:cNvSpPr>
          <p:nvPr>
            <p:ph type="pic" idx="2"/>
          </p:nvPr>
        </p:nvSpPr>
        <p:spPr>
          <a:xfrm>
            <a:off x="3096883" y="2639683"/>
            <a:ext cx="8256917" cy="332979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91" name="Google Shape;1891;p216"/>
          <p:cNvSpPr txBox="1">
            <a:spLocks noGrp="1"/>
          </p:cNvSpPr>
          <p:nvPr>
            <p:ph type="body" idx="3"/>
          </p:nvPr>
        </p:nvSpPr>
        <p:spPr>
          <a:xfrm>
            <a:off x="838200" y="2639682"/>
            <a:ext cx="2828026" cy="131121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38100" dir="8100000" algn="tr" rotWithShape="0">
              <a:srgbClr val="000000">
                <a:alpha val="9803"/>
              </a:srgbClr>
            </a:outerShdw>
          </a:effectLst>
        </p:spPr>
        <p:txBody>
          <a:bodyPr spcFirstLastPara="1" wrap="square" lIns="182875" tIns="182875" rIns="182875" bIns="1828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xt and lists">
  <p:cSld name="3_text and lists"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1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21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5" name="Google Shape;1895;p217"/>
          <p:cNvSpPr txBox="1">
            <a:spLocks noGrp="1"/>
          </p:cNvSpPr>
          <p:nvPr>
            <p:ph type="body" idx="2"/>
          </p:nvPr>
        </p:nvSpPr>
        <p:spPr>
          <a:xfrm>
            <a:off x="4775172" y="3191773"/>
            <a:ext cx="2644832" cy="62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6" name="Google Shape;1896;p217"/>
          <p:cNvSpPr txBox="1">
            <a:spLocks noGrp="1"/>
          </p:cNvSpPr>
          <p:nvPr>
            <p:ph type="body" idx="3"/>
          </p:nvPr>
        </p:nvSpPr>
        <p:spPr>
          <a:xfrm>
            <a:off x="4775172" y="3817188"/>
            <a:ext cx="2644832" cy="80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7" name="Google Shape;1897;p217"/>
          <p:cNvSpPr txBox="1">
            <a:spLocks noGrp="1"/>
          </p:cNvSpPr>
          <p:nvPr>
            <p:ph type="body" idx="4"/>
          </p:nvPr>
        </p:nvSpPr>
        <p:spPr>
          <a:xfrm>
            <a:off x="8237015" y="3191773"/>
            <a:ext cx="2644832" cy="62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8" name="Google Shape;1898;p217"/>
          <p:cNvSpPr txBox="1">
            <a:spLocks noGrp="1"/>
          </p:cNvSpPr>
          <p:nvPr>
            <p:ph type="body" idx="5"/>
          </p:nvPr>
        </p:nvSpPr>
        <p:spPr>
          <a:xfrm>
            <a:off x="8237015" y="3817188"/>
            <a:ext cx="2644832" cy="80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9" name="Google Shape;1899;p217"/>
          <p:cNvSpPr txBox="1">
            <a:spLocks noGrp="1"/>
          </p:cNvSpPr>
          <p:nvPr>
            <p:ph type="body" idx="6"/>
          </p:nvPr>
        </p:nvSpPr>
        <p:spPr>
          <a:xfrm>
            <a:off x="1313329" y="3191773"/>
            <a:ext cx="2644832" cy="62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0" name="Google Shape;1900;p217"/>
          <p:cNvSpPr txBox="1">
            <a:spLocks noGrp="1"/>
          </p:cNvSpPr>
          <p:nvPr>
            <p:ph type="body" idx="7"/>
          </p:nvPr>
        </p:nvSpPr>
        <p:spPr>
          <a:xfrm>
            <a:off x="1313329" y="3817188"/>
            <a:ext cx="2644832" cy="80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1" name="Google Shape;1901;p217"/>
          <p:cNvSpPr txBox="1">
            <a:spLocks noGrp="1"/>
          </p:cNvSpPr>
          <p:nvPr>
            <p:ph type="body" idx="8"/>
          </p:nvPr>
        </p:nvSpPr>
        <p:spPr>
          <a:xfrm>
            <a:off x="5005970" y="2566359"/>
            <a:ext cx="2414033" cy="44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2" name="Google Shape;1902;p217"/>
          <p:cNvSpPr txBox="1">
            <a:spLocks noGrp="1"/>
          </p:cNvSpPr>
          <p:nvPr>
            <p:ph type="body" idx="9"/>
          </p:nvPr>
        </p:nvSpPr>
        <p:spPr>
          <a:xfrm>
            <a:off x="8467813" y="2566359"/>
            <a:ext cx="2414033" cy="44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3" name="Google Shape;1903;p217"/>
          <p:cNvSpPr txBox="1">
            <a:spLocks noGrp="1"/>
          </p:cNvSpPr>
          <p:nvPr>
            <p:ph type="body" idx="13"/>
          </p:nvPr>
        </p:nvSpPr>
        <p:spPr>
          <a:xfrm>
            <a:off x="1544127" y="2566359"/>
            <a:ext cx="2414033" cy="44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xt and lists">
  <p:cSld name="4_text and lists"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18"/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1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7" name="Google Shape;1907;p21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8" name="Google Shape;1908;p218"/>
          <p:cNvSpPr txBox="1">
            <a:spLocks noGrp="1"/>
          </p:cNvSpPr>
          <p:nvPr>
            <p:ph type="body" idx="2"/>
          </p:nvPr>
        </p:nvSpPr>
        <p:spPr>
          <a:xfrm>
            <a:off x="1304925" y="4166606"/>
            <a:ext cx="2700068" cy="87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9" name="Google Shape;1909;p218"/>
          <p:cNvSpPr txBox="1">
            <a:spLocks noGrp="1"/>
          </p:cNvSpPr>
          <p:nvPr>
            <p:ph type="body" idx="3"/>
          </p:nvPr>
        </p:nvSpPr>
        <p:spPr>
          <a:xfrm>
            <a:off x="4745966" y="4166606"/>
            <a:ext cx="2700068" cy="87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0" name="Google Shape;1910;p218"/>
          <p:cNvSpPr txBox="1">
            <a:spLocks noGrp="1"/>
          </p:cNvSpPr>
          <p:nvPr>
            <p:ph type="body" idx="4"/>
          </p:nvPr>
        </p:nvSpPr>
        <p:spPr>
          <a:xfrm>
            <a:off x="8187007" y="4166606"/>
            <a:ext cx="2700068" cy="87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1" name="Google Shape;1911;p218"/>
          <p:cNvSpPr txBox="1">
            <a:spLocks noGrp="1"/>
          </p:cNvSpPr>
          <p:nvPr>
            <p:ph type="body" idx="5"/>
          </p:nvPr>
        </p:nvSpPr>
        <p:spPr>
          <a:xfrm>
            <a:off x="1304925" y="3547169"/>
            <a:ext cx="2700068" cy="58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2" name="Google Shape;1912;p218"/>
          <p:cNvSpPr txBox="1">
            <a:spLocks noGrp="1"/>
          </p:cNvSpPr>
          <p:nvPr>
            <p:ph type="body" idx="6"/>
          </p:nvPr>
        </p:nvSpPr>
        <p:spPr>
          <a:xfrm>
            <a:off x="4745966" y="3547169"/>
            <a:ext cx="2700068" cy="58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3" name="Google Shape;1913;p218"/>
          <p:cNvSpPr txBox="1">
            <a:spLocks noGrp="1"/>
          </p:cNvSpPr>
          <p:nvPr>
            <p:ph type="body" idx="7"/>
          </p:nvPr>
        </p:nvSpPr>
        <p:spPr>
          <a:xfrm>
            <a:off x="8187007" y="3547169"/>
            <a:ext cx="2700068" cy="58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xt and lists">
  <p:cSld name="5_text and lists"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19"/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21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21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8" name="Google Shape;1918;p219"/>
          <p:cNvSpPr txBox="1">
            <a:spLocks noGrp="1"/>
          </p:cNvSpPr>
          <p:nvPr>
            <p:ph type="body" idx="2"/>
          </p:nvPr>
        </p:nvSpPr>
        <p:spPr>
          <a:xfrm>
            <a:off x="1641355" y="4175185"/>
            <a:ext cx="4336750" cy="18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9" name="Google Shape;1919;p219"/>
          <p:cNvSpPr txBox="1">
            <a:spLocks noGrp="1"/>
          </p:cNvSpPr>
          <p:nvPr>
            <p:ph type="body" idx="3"/>
          </p:nvPr>
        </p:nvSpPr>
        <p:spPr>
          <a:xfrm>
            <a:off x="6213895" y="4175185"/>
            <a:ext cx="4336750" cy="183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0" name="Google Shape;1920;p219"/>
          <p:cNvSpPr txBox="1">
            <a:spLocks noGrp="1"/>
          </p:cNvSpPr>
          <p:nvPr>
            <p:ph type="body" idx="4"/>
          </p:nvPr>
        </p:nvSpPr>
        <p:spPr>
          <a:xfrm>
            <a:off x="838200" y="3306481"/>
            <a:ext cx="22845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1" name="Google Shape;1921;p219"/>
          <p:cNvSpPr txBox="1">
            <a:spLocks noGrp="1"/>
          </p:cNvSpPr>
          <p:nvPr>
            <p:ph type="body" idx="5"/>
          </p:nvPr>
        </p:nvSpPr>
        <p:spPr>
          <a:xfrm>
            <a:off x="3581880" y="3306481"/>
            <a:ext cx="22845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2" name="Google Shape;1922;p219"/>
          <p:cNvSpPr txBox="1">
            <a:spLocks noGrp="1"/>
          </p:cNvSpPr>
          <p:nvPr>
            <p:ph type="body" idx="6"/>
          </p:nvPr>
        </p:nvSpPr>
        <p:spPr>
          <a:xfrm>
            <a:off x="6325560" y="3306481"/>
            <a:ext cx="22845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3" name="Google Shape;1923;p219"/>
          <p:cNvSpPr txBox="1">
            <a:spLocks noGrp="1"/>
          </p:cNvSpPr>
          <p:nvPr>
            <p:ph type="body" idx="7"/>
          </p:nvPr>
        </p:nvSpPr>
        <p:spPr>
          <a:xfrm>
            <a:off x="9069240" y="3306481"/>
            <a:ext cx="2284562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ext and lists">
  <p:cSld name="6_text and lists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20"/>
          <p:cNvSpPr/>
          <p:nvPr/>
        </p:nvSpPr>
        <p:spPr>
          <a:xfrm>
            <a:off x="0" y="0"/>
            <a:ext cx="12192000" cy="259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2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22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8" name="Google Shape;1928;p220"/>
          <p:cNvSpPr>
            <a:spLocks noGrp="1"/>
          </p:cNvSpPr>
          <p:nvPr>
            <p:ph type="pic" idx="2"/>
          </p:nvPr>
        </p:nvSpPr>
        <p:spPr>
          <a:xfrm>
            <a:off x="0" y="2400300"/>
            <a:ext cx="4241800" cy="2847976"/>
          </a:xfrm>
          <a:prstGeom prst="rect">
            <a:avLst/>
          </a:prstGeom>
          <a:noFill/>
          <a:ln>
            <a:noFill/>
          </a:ln>
        </p:spPr>
      </p:sp>
      <p:sp>
        <p:nvSpPr>
          <p:cNvPr id="1929" name="Google Shape;1929;p220"/>
          <p:cNvSpPr>
            <a:spLocks noGrp="1"/>
          </p:cNvSpPr>
          <p:nvPr>
            <p:ph type="pic" idx="3"/>
          </p:nvPr>
        </p:nvSpPr>
        <p:spPr>
          <a:xfrm>
            <a:off x="4333875" y="2400300"/>
            <a:ext cx="3524250" cy="2847976"/>
          </a:xfrm>
          <a:prstGeom prst="rect">
            <a:avLst/>
          </a:prstGeom>
          <a:noFill/>
          <a:ln>
            <a:noFill/>
          </a:ln>
        </p:spPr>
      </p:sp>
      <p:sp>
        <p:nvSpPr>
          <p:cNvPr id="1930" name="Google Shape;1930;p220"/>
          <p:cNvSpPr>
            <a:spLocks noGrp="1"/>
          </p:cNvSpPr>
          <p:nvPr>
            <p:ph type="pic" idx="4"/>
          </p:nvPr>
        </p:nvSpPr>
        <p:spPr>
          <a:xfrm>
            <a:off x="7950200" y="2400300"/>
            <a:ext cx="4241800" cy="284797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oter">
  <p:cSld name="Blank with foot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white bg">
  <p:cSld name="Blank white bg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 and bottom text list">
  <p:cSld name="top image and bottom text lis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/>
          <p:nvPr/>
        </p:nvSpPr>
        <p:spPr>
          <a:xfrm>
            <a:off x="0" y="3590925"/>
            <a:ext cx="12192000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90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4" name="Google Shape;134;p37"/>
          <p:cNvSpPr txBox="1">
            <a:spLocks noGrp="1"/>
          </p:cNvSpPr>
          <p:nvPr>
            <p:ph type="body" idx="1"/>
          </p:nvPr>
        </p:nvSpPr>
        <p:spPr>
          <a:xfrm>
            <a:off x="8636099" y="4050813"/>
            <a:ext cx="247063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3"/>
          </p:nvPr>
        </p:nvSpPr>
        <p:spPr>
          <a:xfrm>
            <a:off x="7999992" y="4673717"/>
            <a:ext cx="3106084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body" idx="4"/>
          </p:nvPr>
        </p:nvSpPr>
        <p:spPr>
          <a:xfrm>
            <a:off x="1466850" y="4050813"/>
            <a:ext cx="2476500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body" idx="5"/>
          </p:nvPr>
        </p:nvSpPr>
        <p:spPr>
          <a:xfrm>
            <a:off x="838200" y="4673717"/>
            <a:ext cx="3105150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body" idx="6"/>
          </p:nvPr>
        </p:nvSpPr>
        <p:spPr>
          <a:xfrm>
            <a:off x="5055203" y="4050813"/>
            <a:ext cx="2470638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7"/>
          <p:cNvSpPr txBox="1">
            <a:spLocks noGrp="1"/>
          </p:cNvSpPr>
          <p:nvPr>
            <p:ph type="body" idx="7"/>
          </p:nvPr>
        </p:nvSpPr>
        <p:spPr>
          <a:xfrm>
            <a:off x="4419096" y="4673717"/>
            <a:ext cx="3106084" cy="135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list and bottom text2">
  <p:cSld name="top list and bottom text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59092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2" name="Google Shape;142;p38"/>
          <p:cNvSpPr txBox="1">
            <a:spLocks noGrp="1"/>
          </p:cNvSpPr>
          <p:nvPr>
            <p:ph type="body" idx="1"/>
          </p:nvPr>
        </p:nvSpPr>
        <p:spPr>
          <a:xfrm>
            <a:off x="4418162" y="4375661"/>
            <a:ext cx="6687914" cy="1653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body" idx="3"/>
          </p:nvPr>
        </p:nvSpPr>
        <p:spPr>
          <a:xfrm>
            <a:off x="0" y="0"/>
            <a:ext cx="3943350" cy="359092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457200" tIns="91425" rIns="457200" bIns="182875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body" idx="4"/>
          </p:nvPr>
        </p:nvSpPr>
        <p:spPr>
          <a:xfrm>
            <a:off x="0" y="3590925"/>
            <a:ext cx="3943350" cy="24383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00" tIns="91425" rIns="457200" bIns="91425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8"/>
          <p:cNvSpPr txBox="1">
            <a:spLocks noGrp="1"/>
          </p:cNvSpPr>
          <p:nvPr>
            <p:ph type="body" idx="5"/>
          </p:nvPr>
        </p:nvSpPr>
        <p:spPr>
          <a:xfrm>
            <a:off x="4418162" y="3888980"/>
            <a:ext cx="5165785" cy="48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image and right text list">
  <p:cSld name="left image and right text lis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>
            <a:spLocks noGrp="1"/>
          </p:cNvSpPr>
          <p:nvPr>
            <p:ph type="pic" idx="2"/>
          </p:nvPr>
        </p:nvSpPr>
        <p:spPr>
          <a:xfrm>
            <a:off x="0" y="0"/>
            <a:ext cx="697014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8" name="Google Shape;148;p39"/>
          <p:cNvSpPr txBox="1">
            <a:spLocks noGrp="1"/>
          </p:cNvSpPr>
          <p:nvPr>
            <p:ph type="body" idx="1"/>
          </p:nvPr>
        </p:nvSpPr>
        <p:spPr>
          <a:xfrm>
            <a:off x="7237562" y="1368533"/>
            <a:ext cx="3868514" cy="71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body" idx="3"/>
          </p:nvPr>
        </p:nvSpPr>
        <p:spPr>
          <a:xfrm>
            <a:off x="0" y="1"/>
            <a:ext cx="3243532" cy="2337758"/>
          </a:xfrm>
          <a:prstGeom prst="rect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spcFirstLastPara="1" wrap="square" lIns="457200" tIns="91425" rIns="457200" bIns="1828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9"/>
          <p:cNvSpPr txBox="1">
            <a:spLocks noGrp="1"/>
          </p:cNvSpPr>
          <p:nvPr>
            <p:ph type="body" idx="4"/>
          </p:nvPr>
        </p:nvSpPr>
        <p:spPr>
          <a:xfrm>
            <a:off x="0" y="2337759"/>
            <a:ext cx="3243532" cy="4520239"/>
          </a:xfrm>
          <a:prstGeom prst="rect">
            <a:avLst/>
          </a:prstGeom>
          <a:solidFill>
            <a:schemeClr val="dk2">
              <a:alpha val="89803"/>
            </a:schemeClr>
          </a:solidFill>
          <a:ln>
            <a:noFill/>
          </a:ln>
        </p:spPr>
        <p:txBody>
          <a:bodyPr spcFirstLastPara="1" wrap="square" lIns="457200" tIns="182875" rIns="4572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9"/>
          <p:cNvSpPr txBox="1">
            <a:spLocks noGrp="1"/>
          </p:cNvSpPr>
          <p:nvPr>
            <p:ph type="body" idx="5"/>
          </p:nvPr>
        </p:nvSpPr>
        <p:spPr>
          <a:xfrm>
            <a:off x="7237562" y="881852"/>
            <a:ext cx="3868514" cy="48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9"/>
          <p:cNvSpPr txBox="1">
            <a:spLocks noGrp="1"/>
          </p:cNvSpPr>
          <p:nvPr>
            <p:ph type="body" idx="6"/>
          </p:nvPr>
        </p:nvSpPr>
        <p:spPr>
          <a:xfrm>
            <a:off x="7237562" y="3483537"/>
            <a:ext cx="3868514" cy="71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 txBox="1">
            <a:spLocks noGrp="1"/>
          </p:cNvSpPr>
          <p:nvPr>
            <p:ph type="body" idx="7"/>
          </p:nvPr>
        </p:nvSpPr>
        <p:spPr>
          <a:xfrm>
            <a:off x="7237562" y="2996856"/>
            <a:ext cx="3868514" cy="48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8"/>
          </p:nvPr>
        </p:nvSpPr>
        <p:spPr>
          <a:xfrm>
            <a:off x="7237562" y="5598542"/>
            <a:ext cx="3868514" cy="71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9"/>
          <p:cNvSpPr txBox="1">
            <a:spLocks noGrp="1"/>
          </p:cNvSpPr>
          <p:nvPr>
            <p:ph type="body" idx="9"/>
          </p:nvPr>
        </p:nvSpPr>
        <p:spPr>
          <a:xfrm>
            <a:off x="7237562" y="5111861"/>
            <a:ext cx="3868514" cy="48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boxes and top image">
  <p:cSld name="3 text boxes and top imag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>
            <a:spLocks noGrp="1"/>
          </p:cNvSpPr>
          <p:nvPr>
            <p:ph type="body" idx="1"/>
          </p:nvPr>
        </p:nvSpPr>
        <p:spPr>
          <a:xfrm>
            <a:off x="8008005" y="2814360"/>
            <a:ext cx="3098732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body" idx="2"/>
          </p:nvPr>
        </p:nvSpPr>
        <p:spPr>
          <a:xfrm>
            <a:off x="837266" y="2814360"/>
            <a:ext cx="3106084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3"/>
          </p:nvPr>
        </p:nvSpPr>
        <p:spPr>
          <a:xfrm>
            <a:off x="4427109" y="2814360"/>
            <a:ext cx="3098732" cy="62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0"/>
          <p:cNvSpPr txBox="1">
            <a:spLocks noGrp="1"/>
          </p:cNvSpPr>
          <p:nvPr>
            <p:ph type="body" idx="4"/>
          </p:nvPr>
        </p:nvSpPr>
        <p:spPr>
          <a:xfrm>
            <a:off x="837266" y="3516073"/>
            <a:ext cx="3106737" cy="22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5"/>
          </p:nvPr>
        </p:nvSpPr>
        <p:spPr>
          <a:xfrm>
            <a:off x="4427109" y="3516073"/>
            <a:ext cx="3106737" cy="22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40"/>
          <p:cNvSpPr txBox="1">
            <a:spLocks noGrp="1"/>
          </p:cNvSpPr>
          <p:nvPr>
            <p:ph type="body" idx="6"/>
          </p:nvPr>
        </p:nvSpPr>
        <p:spPr>
          <a:xfrm>
            <a:off x="8008005" y="3516073"/>
            <a:ext cx="3106737" cy="224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0"/>
          <p:cNvSpPr>
            <a:spLocks noGrp="1"/>
          </p:cNvSpPr>
          <p:nvPr>
            <p:ph type="pic" idx="7"/>
          </p:nvPr>
        </p:nvSpPr>
        <p:spPr>
          <a:xfrm>
            <a:off x="0" y="1"/>
            <a:ext cx="12192000" cy="2814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Only">
  <p:cSld name="Title and Subtitle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and Subtitle Only">
  <p:cSld name="3_Title and Subtitle Onl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 Only">
  <p:cSld name="1_Title and Subtitle 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body" idx="2"/>
          </p:nvPr>
        </p:nvSpPr>
        <p:spPr>
          <a:xfrm>
            <a:off x="838200" y="1868010"/>
            <a:ext cx="10515595" cy="398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3"/>
          <p:cNvSpPr txBox="1">
            <a:spLocks noGrp="1"/>
          </p:cNvSpPr>
          <p:nvPr>
            <p:ph type="body" idx="3"/>
          </p:nvPr>
        </p:nvSpPr>
        <p:spPr>
          <a:xfrm>
            <a:off x="838198" y="1541464"/>
            <a:ext cx="1051559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hones with right list">
  <p:cSld name="2 phones with right lis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2"/>
          </p:nvPr>
        </p:nvSpPr>
        <p:spPr>
          <a:xfrm>
            <a:off x="6972078" y="1976470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3"/>
          </p:nvPr>
        </p:nvSpPr>
        <p:spPr>
          <a:xfrm>
            <a:off x="6972078" y="2439519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4"/>
          </p:nvPr>
        </p:nvSpPr>
        <p:spPr>
          <a:xfrm>
            <a:off x="6972078" y="3115156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5"/>
          </p:nvPr>
        </p:nvSpPr>
        <p:spPr>
          <a:xfrm>
            <a:off x="6972078" y="3578205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6"/>
          </p:nvPr>
        </p:nvSpPr>
        <p:spPr>
          <a:xfrm>
            <a:off x="6972078" y="4253844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7"/>
          </p:nvPr>
        </p:nvSpPr>
        <p:spPr>
          <a:xfrm>
            <a:off x="6972078" y="4716893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>
            <a:spLocks noGrp="1"/>
          </p:cNvSpPr>
          <p:nvPr>
            <p:ph type="pic" idx="8"/>
          </p:nvPr>
        </p:nvSpPr>
        <p:spPr>
          <a:xfrm>
            <a:off x="1722875" y="2116184"/>
            <a:ext cx="1903355" cy="340431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7"/>
          <p:cNvSpPr>
            <a:spLocks noGrp="1"/>
          </p:cNvSpPr>
          <p:nvPr>
            <p:ph type="pic" idx="9"/>
          </p:nvPr>
        </p:nvSpPr>
        <p:spPr>
          <a:xfrm>
            <a:off x="3381708" y="2116184"/>
            <a:ext cx="1903355" cy="340431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boxes info">
  <p:cSld name="6 text boxes info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5"/>
          <p:cNvSpPr txBox="1">
            <a:spLocks noGrp="1"/>
          </p:cNvSpPr>
          <p:nvPr>
            <p:ph type="body" idx="1"/>
          </p:nvPr>
        </p:nvSpPr>
        <p:spPr>
          <a:xfrm>
            <a:off x="4484299" y="2773035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5"/>
          <p:cNvSpPr txBox="1">
            <a:spLocks noGrp="1"/>
          </p:cNvSpPr>
          <p:nvPr>
            <p:ph type="body" idx="2"/>
          </p:nvPr>
        </p:nvSpPr>
        <p:spPr>
          <a:xfrm>
            <a:off x="4484299" y="3125460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5"/>
          <p:cNvSpPr txBox="1">
            <a:spLocks noGrp="1"/>
          </p:cNvSpPr>
          <p:nvPr>
            <p:ph type="body" idx="3"/>
          </p:nvPr>
        </p:nvSpPr>
        <p:spPr>
          <a:xfrm>
            <a:off x="8130398" y="2773035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5"/>
          <p:cNvSpPr txBox="1">
            <a:spLocks noGrp="1"/>
          </p:cNvSpPr>
          <p:nvPr>
            <p:ph type="body" idx="4"/>
          </p:nvPr>
        </p:nvSpPr>
        <p:spPr>
          <a:xfrm>
            <a:off x="8130398" y="3125460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45"/>
          <p:cNvSpPr txBox="1">
            <a:spLocks noGrp="1"/>
          </p:cNvSpPr>
          <p:nvPr>
            <p:ph type="body" idx="5"/>
          </p:nvPr>
        </p:nvSpPr>
        <p:spPr>
          <a:xfrm>
            <a:off x="838200" y="2773035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5"/>
          <p:cNvSpPr txBox="1">
            <a:spLocks noGrp="1"/>
          </p:cNvSpPr>
          <p:nvPr>
            <p:ph type="body" idx="6"/>
          </p:nvPr>
        </p:nvSpPr>
        <p:spPr>
          <a:xfrm>
            <a:off x="838200" y="3125460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5"/>
          <p:cNvSpPr txBox="1">
            <a:spLocks noGrp="1"/>
          </p:cNvSpPr>
          <p:nvPr>
            <p:ph type="body" idx="7"/>
          </p:nvPr>
        </p:nvSpPr>
        <p:spPr>
          <a:xfrm>
            <a:off x="4484299" y="4854876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5"/>
          <p:cNvSpPr txBox="1">
            <a:spLocks noGrp="1"/>
          </p:cNvSpPr>
          <p:nvPr>
            <p:ph type="body" idx="8"/>
          </p:nvPr>
        </p:nvSpPr>
        <p:spPr>
          <a:xfrm>
            <a:off x="4484299" y="5207301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45"/>
          <p:cNvSpPr txBox="1">
            <a:spLocks noGrp="1"/>
          </p:cNvSpPr>
          <p:nvPr>
            <p:ph type="body" idx="9"/>
          </p:nvPr>
        </p:nvSpPr>
        <p:spPr>
          <a:xfrm>
            <a:off x="8130398" y="4854876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body" idx="13"/>
          </p:nvPr>
        </p:nvSpPr>
        <p:spPr>
          <a:xfrm>
            <a:off x="8130398" y="5207301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14"/>
          </p:nvPr>
        </p:nvSpPr>
        <p:spPr>
          <a:xfrm>
            <a:off x="838200" y="4854876"/>
            <a:ext cx="322340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45"/>
          <p:cNvSpPr txBox="1">
            <a:spLocks noGrp="1"/>
          </p:cNvSpPr>
          <p:nvPr>
            <p:ph type="body" idx="15"/>
          </p:nvPr>
        </p:nvSpPr>
        <p:spPr>
          <a:xfrm>
            <a:off x="838200" y="5207301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 with 4 text content">
  <p:cSld name="gradient with 4 text content">
    <p:bg>
      <p:bgPr>
        <a:solidFill>
          <a:schemeClr val="accent3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6"/>
          <p:cNvSpPr txBox="1">
            <a:spLocks noGrp="1"/>
          </p:cNvSpPr>
          <p:nvPr>
            <p:ph type="body" idx="1"/>
          </p:nvPr>
        </p:nvSpPr>
        <p:spPr>
          <a:xfrm>
            <a:off x="7198747" y="1650698"/>
            <a:ext cx="3223402" cy="66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46"/>
          <p:cNvSpPr txBox="1">
            <a:spLocks noGrp="1"/>
          </p:cNvSpPr>
          <p:nvPr>
            <p:ph type="body" idx="2"/>
          </p:nvPr>
        </p:nvSpPr>
        <p:spPr>
          <a:xfrm>
            <a:off x="7198747" y="2312955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6"/>
          <p:cNvSpPr txBox="1">
            <a:spLocks noGrp="1"/>
          </p:cNvSpPr>
          <p:nvPr>
            <p:ph type="body" idx="3"/>
          </p:nvPr>
        </p:nvSpPr>
        <p:spPr>
          <a:xfrm>
            <a:off x="1769853" y="1650698"/>
            <a:ext cx="3223402" cy="66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6"/>
          <p:cNvSpPr txBox="1">
            <a:spLocks noGrp="1"/>
          </p:cNvSpPr>
          <p:nvPr>
            <p:ph type="body" idx="4"/>
          </p:nvPr>
        </p:nvSpPr>
        <p:spPr>
          <a:xfrm>
            <a:off x="1769853" y="2312955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body" idx="5"/>
          </p:nvPr>
        </p:nvSpPr>
        <p:spPr>
          <a:xfrm>
            <a:off x="7198747" y="4545044"/>
            <a:ext cx="3223402" cy="66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6"/>
          </p:nvPr>
        </p:nvSpPr>
        <p:spPr>
          <a:xfrm>
            <a:off x="7198747" y="5207301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body" idx="7"/>
          </p:nvPr>
        </p:nvSpPr>
        <p:spPr>
          <a:xfrm>
            <a:off x="1769853" y="4545044"/>
            <a:ext cx="3223402" cy="66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46"/>
          <p:cNvSpPr txBox="1">
            <a:spLocks noGrp="1"/>
          </p:cNvSpPr>
          <p:nvPr>
            <p:ph type="body" idx="8"/>
          </p:nvPr>
        </p:nvSpPr>
        <p:spPr>
          <a:xfrm>
            <a:off x="1769853" y="5207301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"/>
          <p:cNvSpPr txBox="1">
            <a:spLocks noGrp="1"/>
          </p:cNvSpPr>
          <p:nvPr>
            <p:ph type="body" idx="1"/>
          </p:nvPr>
        </p:nvSpPr>
        <p:spPr>
          <a:xfrm>
            <a:off x="3657600" y="3686175"/>
            <a:ext cx="4876800" cy="66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body" idx="2"/>
          </p:nvPr>
        </p:nvSpPr>
        <p:spPr>
          <a:xfrm>
            <a:off x="4484299" y="4348432"/>
            <a:ext cx="3223402" cy="78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and Content">
  <p:cSld name="7_Title and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body" idx="1"/>
          </p:nvPr>
        </p:nvSpPr>
        <p:spPr>
          <a:xfrm>
            <a:off x="838200" y="4979281"/>
            <a:ext cx="5881777" cy="103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49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49"/>
          <p:cNvSpPr txBox="1">
            <a:spLocks noGrp="1"/>
          </p:cNvSpPr>
          <p:nvPr>
            <p:ph type="body" idx="3"/>
          </p:nvPr>
        </p:nvSpPr>
        <p:spPr>
          <a:xfrm>
            <a:off x="7092951" y="1611553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9"/>
          <p:cNvSpPr txBox="1">
            <a:spLocks noGrp="1"/>
          </p:cNvSpPr>
          <p:nvPr>
            <p:ph type="body" idx="4"/>
          </p:nvPr>
        </p:nvSpPr>
        <p:spPr>
          <a:xfrm>
            <a:off x="7092951" y="1889754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49"/>
          <p:cNvSpPr txBox="1">
            <a:spLocks noGrp="1"/>
          </p:cNvSpPr>
          <p:nvPr>
            <p:ph type="body" idx="5"/>
          </p:nvPr>
        </p:nvSpPr>
        <p:spPr>
          <a:xfrm>
            <a:off x="7092951" y="2640866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9"/>
          <p:cNvSpPr txBox="1">
            <a:spLocks noGrp="1"/>
          </p:cNvSpPr>
          <p:nvPr>
            <p:ph type="body" idx="6"/>
          </p:nvPr>
        </p:nvSpPr>
        <p:spPr>
          <a:xfrm>
            <a:off x="7092951" y="2919067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body" idx="7"/>
          </p:nvPr>
        </p:nvSpPr>
        <p:spPr>
          <a:xfrm>
            <a:off x="7092951" y="3677084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8"/>
          </p:nvPr>
        </p:nvSpPr>
        <p:spPr>
          <a:xfrm>
            <a:off x="7092951" y="3955285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body" idx="9"/>
          </p:nvPr>
        </p:nvSpPr>
        <p:spPr>
          <a:xfrm>
            <a:off x="7092951" y="4701080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49"/>
          <p:cNvSpPr txBox="1">
            <a:spLocks noGrp="1"/>
          </p:cNvSpPr>
          <p:nvPr>
            <p:ph type="body" idx="13"/>
          </p:nvPr>
        </p:nvSpPr>
        <p:spPr>
          <a:xfrm>
            <a:off x="7092951" y="4979281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1">
  <p:cSld name="timeline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3509513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5583329" y="1982489"/>
            <a:ext cx="295682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2"/>
          </p:nvPr>
        </p:nvSpPr>
        <p:spPr>
          <a:xfrm>
            <a:off x="5583329" y="2260690"/>
            <a:ext cx="2956823" cy="126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50"/>
          <p:cNvSpPr txBox="1">
            <a:spLocks noGrp="1"/>
          </p:cNvSpPr>
          <p:nvPr>
            <p:ph type="body" idx="3"/>
          </p:nvPr>
        </p:nvSpPr>
        <p:spPr>
          <a:xfrm>
            <a:off x="5583329" y="4072851"/>
            <a:ext cx="295682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50"/>
          <p:cNvSpPr txBox="1">
            <a:spLocks noGrp="1"/>
          </p:cNvSpPr>
          <p:nvPr>
            <p:ph type="body" idx="4"/>
          </p:nvPr>
        </p:nvSpPr>
        <p:spPr>
          <a:xfrm>
            <a:off x="5583329" y="4351052"/>
            <a:ext cx="2956823" cy="126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50"/>
          <p:cNvSpPr txBox="1">
            <a:spLocks noGrp="1"/>
          </p:cNvSpPr>
          <p:nvPr>
            <p:ph type="body" idx="5"/>
          </p:nvPr>
        </p:nvSpPr>
        <p:spPr>
          <a:xfrm>
            <a:off x="838200" y="1611553"/>
            <a:ext cx="3509513" cy="6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content text boxes">
  <p:cSld name="multiple content text boxes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1"/>
          <p:cNvSpPr txBox="1">
            <a:spLocks noGrp="1"/>
          </p:cNvSpPr>
          <p:nvPr>
            <p:ph type="body" idx="1"/>
          </p:nvPr>
        </p:nvSpPr>
        <p:spPr>
          <a:xfrm>
            <a:off x="838201" y="1947985"/>
            <a:ext cx="3242094" cy="250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9" name="Google Shape;229;p51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51"/>
          <p:cNvSpPr txBox="1">
            <a:spLocks noGrp="1"/>
          </p:cNvSpPr>
          <p:nvPr>
            <p:ph type="body" idx="3"/>
          </p:nvPr>
        </p:nvSpPr>
        <p:spPr>
          <a:xfrm>
            <a:off x="8111706" y="1947984"/>
            <a:ext cx="324209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body" idx="4"/>
          </p:nvPr>
        </p:nvSpPr>
        <p:spPr>
          <a:xfrm>
            <a:off x="8111706" y="2226185"/>
            <a:ext cx="3242094" cy="1345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5"/>
          </p:nvPr>
        </p:nvSpPr>
        <p:spPr>
          <a:xfrm>
            <a:off x="8111706" y="3950898"/>
            <a:ext cx="324209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1"/>
          <p:cNvSpPr txBox="1">
            <a:spLocks noGrp="1"/>
          </p:cNvSpPr>
          <p:nvPr>
            <p:ph type="body" idx="6"/>
          </p:nvPr>
        </p:nvSpPr>
        <p:spPr>
          <a:xfrm>
            <a:off x="8111706" y="4229099"/>
            <a:ext cx="3242094" cy="153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51"/>
          <p:cNvSpPr txBox="1">
            <a:spLocks noGrp="1"/>
          </p:cNvSpPr>
          <p:nvPr>
            <p:ph type="body" idx="7"/>
          </p:nvPr>
        </p:nvSpPr>
        <p:spPr>
          <a:xfrm>
            <a:off x="4330460" y="1947985"/>
            <a:ext cx="3554082" cy="406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51"/>
          <p:cNvSpPr txBox="1">
            <a:spLocks noGrp="1"/>
          </p:cNvSpPr>
          <p:nvPr>
            <p:ph type="body" idx="8"/>
          </p:nvPr>
        </p:nvSpPr>
        <p:spPr>
          <a:xfrm>
            <a:off x="838200" y="4672134"/>
            <a:ext cx="326509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9"/>
          </p:nvPr>
        </p:nvSpPr>
        <p:spPr>
          <a:xfrm>
            <a:off x="838200" y="4950335"/>
            <a:ext cx="3265096" cy="10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2"/>
          <p:cNvSpPr txBox="1">
            <a:spLocks noGrp="1"/>
          </p:cNvSpPr>
          <p:nvPr>
            <p:ph type="body" idx="1"/>
          </p:nvPr>
        </p:nvSpPr>
        <p:spPr>
          <a:xfrm>
            <a:off x="838200" y="2225615"/>
            <a:ext cx="10515600" cy="378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52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52"/>
          <p:cNvSpPr txBox="1">
            <a:spLocks noGrp="1"/>
          </p:cNvSpPr>
          <p:nvPr>
            <p:ph type="body" idx="3"/>
          </p:nvPr>
        </p:nvSpPr>
        <p:spPr>
          <a:xfrm>
            <a:off x="838200" y="1585549"/>
            <a:ext cx="10515600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and Content">
  <p:cSld name="19_Title and Conte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3"/>
          <p:cNvSpPr txBox="1">
            <a:spLocks noGrp="1"/>
          </p:cNvSpPr>
          <p:nvPr>
            <p:ph type="body" idx="1"/>
          </p:nvPr>
        </p:nvSpPr>
        <p:spPr>
          <a:xfrm>
            <a:off x="838200" y="1585549"/>
            <a:ext cx="10515600" cy="378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53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6" name="Google Shape;246;p53"/>
          <p:cNvSpPr txBox="1">
            <a:spLocks noGrp="1"/>
          </p:cNvSpPr>
          <p:nvPr>
            <p:ph type="body" idx="3"/>
          </p:nvPr>
        </p:nvSpPr>
        <p:spPr>
          <a:xfrm>
            <a:off x="838200" y="5372545"/>
            <a:ext cx="10515600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3 Columns page">
  <p:cSld name="13_3 Columns p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8"/>
          <p:cNvSpPr/>
          <p:nvPr/>
        </p:nvSpPr>
        <p:spPr>
          <a:xfrm>
            <a:off x="0" y="0"/>
            <a:ext cx="439731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8"/>
          <p:cNvSpPr>
            <a:spLocks noGrp="1"/>
          </p:cNvSpPr>
          <p:nvPr>
            <p:ph type="pic" idx="2"/>
          </p:nvPr>
        </p:nvSpPr>
        <p:spPr>
          <a:xfrm>
            <a:off x="4397315" y="0"/>
            <a:ext cx="339737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9" name="Google Shape;49;p18"/>
          <p:cNvSpPr txBox="1">
            <a:spLocks noGrp="1"/>
          </p:cNvSpPr>
          <p:nvPr>
            <p:ph type="ctrTitle"/>
          </p:nvPr>
        </p:nvSpPr>
        <p:spPr>
          <a:xfrm>
            <a:off x="838202" y="2222477"/>
            <a:ext cx="2915730" cy="115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body" idx="1"/>
          </p:nvPr>
        </p:nvSpPr>
        <p:spPr>
          <a:xfrm>
            <a:off x="838201" y="1208286"/>
            <a:ext cx="2915730" cy="40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body" idx="3"/>
          </p:nvPr>
        </p:nvSpPr>
        <p:spPr>
          <a:xfrm>
            <a:off x="8438068" y="2225615"/>
            <a:ext cx="2915730" cy="288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text">
  <p:cSld name="3 columns tex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54"/>
          <p:cNvSpPr txBox="1">
            <a:spLocks noGrp="1"/>
          </p:cNvSpPr>
          <p:nvPr>
            <p:ph type="body" idx="1"/>
          </p:nvPr>
        </p:nvSpPr>
        <p:spPr>
          <a:xfrm>
            <a:off x="838200" y="1585549"/>
            <a:ext cx="3371491" cy="31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54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4"/>
          <p:cNvSpPr txBox="1">
            <a:spLocks noGrp="1"/>
          </p:cNvSpPr>
          <p:nvPr>
            <p:ph type="body" idx="3"/>
          </p:nvPr>
        </p:nvSpPr>
        <p:spPr>
          <a:xfrm>
            <a:off x="838200" y="5372545"/>
            <a:ext cx="3371491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54"/>
          <p:cNvSpPr txBox="1">
            <a:spLocks noGrp="1"/>
          </p:cNvSpPr>
          <p:nvPr>
            <p:ph type="body" idx="4"/>
          </p:nvPr>
        </p:nvSpPr>
        <p:spPr>
          <a:xfrm>
            <a:off x="7982309" y="1585549"/>
            <a:ext cx="3371491" cy="31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54"/>
          <p:cNvSpPr txBox="1">
            <a:spLocks noGrp="1"/>
          </p:cNvSpPr>
          <p:nvPr>
            <p:ph type="body" idx="5"/>
          </p:nvPr>
        </p:nvSpPr>
        <p:spPr>
          <a:xfrm>
            <a:off x="7982309" y="5372545"/>
            <a:ext cx="3371491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54"/>
          <p:cNvSpPr txBox="1">
            <a:spLocks noGrp="1"/>
          </p:cNvSpPr>
          <p:nvPr>
            <p:ph type="body" idx="6"/>
          </p:nvPr>
        </p:nvSpPr>
        <p:spPr>
          <a:xfrm>
            <a:off x="4410254" y="1585549"/>
            <a:ext cx="3371491" cy="314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54"/>
          <p:cNvSpPr txBox="1">
            <a:spLocks noGrp="1"/>
          </p:cNvSpPr>
          <p:nvPr>
            <p:ph type="body" idx="7"/>
          </p:nvPr>
        </p:nvSpPr>
        <p:spPr>
          <a:xfrm>
            <a:off x="4410254" y="5372545"/>
            <a:ext cx="3371491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54"/>
          <p:cNvSpPr txBox="1">
            <a:spLocks noGrp="1"/>
          </p:cNvSpPr>
          <p:nvPr>
            <p:ph type="body" idx="8"/>
          </p:nvPr>
        </p:nvSpPr>
        <p:spPr>
          <a:xfrm>
            <a:off x="838198" y="5045998"/>
            <a:ext cx="33714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54"/>
          <p:cNvSpPr txBox="1">
            <a:spLocks noGrp="1"/>
          </p:cNvSpPr>
          <p:nvPr>
            <p:ph type="body" idx="9"/>
          </p:nvPr>
        </p:nvSpPr>
        <p:spPr>
          <a:xfrm>
            <a:off x="4410252" y="5045998"/>
            <a:ext cx="33714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4"/>
          <p:cNvSpPr txBox="1">
            <a:spLocks noGrp="1"/>
          </p:cNvSpPr>
          <p:nvPr>
            <p:ph type="body" idx="13"/>
          </p:nvPr>
        </p:nvSpPr>
        <p:spPr>
          <a:xfrm>
            <a:off x="7982304" y="5045998"/>
            <a:ext cx="337149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 3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>
            <a:spLocks noGrp="1"/>
          </p:cNvSpPr>
          <p:nvPr>
            <p:ph type="body" idx="1"/>
          </p:nvPr>
        </p:nvSpPr>
        <p:spPr>
          <a:xfrm>
            <a:off x="838200" y="1585549"/>
            <a:ext cx="10515595" cy="328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5045997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5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5"/>
          <p:cNvSpPr txBox="1">
            <a:spLocks noGrp="1"/>
          </p:cNvSpPr>
          <p:nvPr>
            <p:ph type="body" idx="3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55"/>
          <p:cNvSpPr txBox="1">
            <a:spLocks noGrp="1"/>
          </p:cNvSpPr>
          <p:nvPr>
            <p:ph type="body" idx="4"/>
          </p:nvPr>
        </p:nvSpPr>
        <p:spPr>
          <a:xfrm>
            <a:off x="838200" y="5500850"/>
            <a:ext cx="10515595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55"/>
          <p:cNvSpPr txBox="1">
            <a:spLocks noGrp="1"/>
          </p:cNvSpPr>
          <p:nvPr>
            <p:ph type="body" idx="5"/>
          </p:nvPr>
        </p:nvSpPr>
        <p:spPr>
          <a:xfrm>
            <a:off x="838198" y="5174303"/>
            <a:ext cx="1051559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and text">
  <p:cSld name="right image and 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6"/>
          <p:cNvSpPr>
            <a:spLocks noGrp="1"/>
          </p:cNvSpPr>
          <p:nvPr>
            <p:ph type="pic" idx="2"/>
          </p:nvPr>
        </p:nvSpPr>
        <p:spPr>
          <a:xfrm>
            <a:off x="7781742" y="1"/>
            <a:ext cx="441025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5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6943541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6"/>
          <p:cNvSpPr txBox="1">
            <a:spLocks noGrp="1"/>
          </p:cNvSpPr>
          <p:nvPr>
            <p:ph type="body" idx="1"/>
          </p:nvPr>
        </p:nvSpPr>
        <p:spPr>
          <a:xfrm>
            <a:off x="838200" y="1585549"/>
            <a:ext cx="6770298" cy="272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6"/>
          <p:cNvSpPr txBox="1">
            <a:spLocks noGrp="1"/>
          </p:cNvSpPr>
          <p:nvPr>
            <p:ph type="body" idx="3"/>
          </p:nvPr>
        </p:nvSpPr>
        <p:spPr>
          <a:xfrm>
            <a:off x="838198" y="371475"/>
            <a:ext cx="694354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 txBox="1">
            <a:spLocks noGrp="1"/>
          </p:cNvSpPr>
          <p:nvPr>
            <p:ph type="body" idx="4"/>
          </p:nvPr>
        </p:nvSpPr>
        <p:spPr>
          <a:xfrm>
            <a:off x="1261253" y="4863587"/>
            <a:ext cx="262961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 i="0" cap="none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56"/>
          <p:cNvSpPr txBox="1">
            <a:spLocks noGrp="1"/>
          </p:cNvSpPr>
          <p:nvPr>
            <p:ph type="body" idx="5"/>
          </p:nvPr>
        </p:nvSpPr>
        <p:spPr>
          <a:xfrm>
            <a:off x="7982309" y="4863586"/>
            <a:ext cx="3982529" cy="95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 i="0" cap="none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body" idx="6"/>
          </p:nvPr>
        </p:nvSpPr>
        <p:spPr>
          <a:xfrm>
            <a:off x="4978879" y="4863587"/>
            <a:ext cx="262961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E6E6"/>
              </a:buClr>
              <a:buSzPts val="1400"/>
              <a:buNone/>
              <a:defRPr sz="1400" b="0" i="0" cap="none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7"/>
          </p:nvPr>
        </p:nvSpPr>
        <p:spPr>
          <a:xfrm>
            <a:off x="1261251" y="4537040"/>
            <a:ext cx="262961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600"/>
              <a:buNone/>
              <a:defRPr sz="1600" b="0" i="0" cap="none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body" idx="8"/>
          </p:nvPr>
        </p:nvSpPr>
        <p:spPr>
          <a:xfrm>
            <a:off x="4978877" y="4537040"/>
            <a:ext cx="262961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600"/>
              <a:buNone/>
              <a:defRPr sz="1600" b="0" i="0" cap="none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body" idx="9"/>
          </p:nvPr>
        </p:nvSpPr>
        <p:spPr>
          <a:xfrm>
            <a:off x="7982304" y="4537040"/>
            <a:ext cx="398252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6E6E6"/>
              </a:buClr>
              <a:buSzPts val="1600"/>
              <a:buNone/>
              <a:defRPr sz="1600" b="0" i="0" cap="none">
                <a:solidFill>
                  <a:srgbClr val="E6E6E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text">
  <p:cSld name="2 columns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838200" y="1585104"/>
            <a:ext cx="4953000" cy="351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7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57"/>
          <p:cNvSpPr txBox="1">
            <a:spLocks noGrp="1"/>
          </p:cNvSpPr>
          <p:nvPr>
            <p:ph type="body" idx="3"/>
          </p:nvPr>
        </p:nvSpPr>
        <p:spPr>
          <a:xfrm>
            <a:off x="838200" y="5372100"/>
            <a:ext cx="4953000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57"/>
          <p:cNvSpPr txBox="1">
            <a:spLocks noGrp="1"/>
          </p:cNvSpPr>
          <p:nvPr>
            <p:ph type="body" idx="4"/>
          </p:nvPr>
        </p:nvSpPr>
        <p:spPr>
          <a:xfrm>
            <a:off x="6400802" y="1585104"/>
            <a:ext cx="4953000" cy="351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marL="1828800" lvl="3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7"/>
          <p:cNvSpPr txBox="1">
            <a:spLocks noGrp="1"/>
          </p:cNvSpPr>
          <p:nvPr>
            <p:ph type="body" idx="5"/>
          </p:nvPr>
        </p:nvSpPr>
        <p:spPr>
          <a:xfrm>
            <a:off x="6400802" y="5372100"/>
            <a:ext cx="4952997" cy="55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7"/>
          <p:cNvSpPr txBox="1">
            <a:spLocks noGrp="1"/>
          </p:cNvSpPr>
          <p:nvPr>
            <p:ph type="body" idx="6"/>
          </p:nvPr>
        </p:nvSpPr>
        <p:spPr>
          <a:xfrm>
            <a:off x="838198" y="5095875"/>
            <a:ext cx="49530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7"/>
          <p:cNvSpPr txBox="1">
            <a:spLocks noGrp="1"/>
          </p:cNvSpPr>
          <p:nvPr>
            <p:ph type="body" idx="7"/>
          </p:nvPr>
        </p:nvSpPr>
        <p:spPr>
          <a:xfrm>
            <a:off x="6391272" y="5095875"/>
            <a:ext cx="496252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op image and text">
  <p:cSld name="top image and tex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>
            <a:spLocks noGrp="1"/>
          </p:cNvSpPr>
          <p:nvPr>
            <p:ph type="body" idx="1"/>
          </p:nvPr>
        </p:nvSpPr>
        <p:spPr>
          <a:xfrm>
            <a:off x="838200" y="4398616"/>
            <a:ext cx="10515600" cy="1364685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400" tIns="182875" rIns="914400" bIns="1828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1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5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58"/>
          <p:cNvSpPr txBox="1">
            <a:spLocks noGrp="1"/>
          </p:cNvSpPr>
          <p:nvPr>
            <p:ph type="body" idx="2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58"/>
          <p:cNvSpPr txBox="1">
            <a:spLocks noGrp="1"/>
          </p:cNvSpPr>
          <p:nvPr>
            <p:ph type="body" idx="3"/>
          </p:nvPr>
        </p:nvSpPr>
        <p:spPr>
          <a:xfrm>
            <a:off x="838200" y="1585548"/>
            <a:ext cx="10515600" cy="136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1" name="Google Shape;291;p58"/>
          <p:cNvSpPr>
            <a:spLocks noGrp="1"/>
          </p:cNvSpPr>
          <p:nvPr>
            <p:ph type="pic" idx="4"/>
          </p:nvPr>
        </p:nvSpPr>
        <p:spPr>
          <a:xfrm>
            <a:off x="0" y="3303917"/>
            <a:ext cx="12192000" cy="35540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ttom list">
  <p:cSld name="Title and bottom lis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5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59"/>
          <p:cNvSpPr txBox="1">
            <a:spLocks noGrp="1"/>
          </p:cNvSpPr>
          <p:nvPr>
            <p:ph type="body" idx="2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59"/>
          <p:cNvSpPr txBox="1">
            <a:spLocks noGrp="1"/>
          </p:cNvSpPr>
          <p:nvPr>
            <p:ph type="body" idx="3"/>
          </p:nvPr>
        </p:nvSpPr>
        <p:spPr>
          <a:xfrm>
            <a:off x="4436854" y="5201728"/>
            <a:ext cx="3318292" cy="7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9"/>
          <p:cNvSpPr txBox="1">
            <a:spLocks noGrp="1"/>
          </p:cNvSpPr>
          <p:nvPr>
            <p:ph type="body" idx="4"/>
          </p:nvPr>
        </p:nvSpPr>
        <p:spPr>
          <a:xfrm>
            <a:off x="8035508" y="5201728"/>
            <a:ext cx="3318292" cy="7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body" idx="5"/>
          </p:nvPr>
        </p:nvSpPr>
        <p:spPr>
          <a:xfrm>
            <a:off x="838200" y="5201728"/>
            <a:ext cx="3318292" cy="793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colored Content">
  <p:cSld name="6 colored Conten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body" idx="2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60"/>
          <p:cNvSpPr txBox="1">
            <a:spLocks noGrp="1"/>
          </p:cNvSpPr>
          <p:nvPr>
            <p:ph type="body" idx="3"/>
          </p:nvPr>
        </p:nvSpPr>
        <p:spPr>
          <a:xfrm>
            <a:off x="4375151" y="4159910"/>
            <a:ext cx="3441700" cy="17074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60"/>
          <p:cNvSpPr txBox="1">
            <a:spLocks noGrp="1"/>
          </p:cNvSpPr>
          <p:nvPr>
            <p:ph type="body" idx="4"/>
          </p:nvPr>
        </p:nvSpPr>
        <p:spPr>
          <a:xfrm>
            <a:off x="7912102" y="4159910"/>
            <a:ext cx="3441700" cy="1707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60"/>
          <p:cNvSpPr txBox="1">
            <a:spLocks noGrp="1"/>
          </p:cNvSpPr>
          <p:nvPr>
            <p:ph type="body" idx="5"/>
          </p:nvPr>
        </p:nvSpPr>
        <p:spPr>
          <a:xfrm>
            <a:off x="838200" y="4159910"/>
            <a:ext cx="3441700" cy="1707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6" name="Google Shape;306;p60"/>
          <p:cNvSpPr txBox="1">
            <a:spLocks noGrp="1"/>
          </p:cNvSpPr>
          <p:nvPr>
            <p:ph type="body" idx="6"/>
          </p:nvPr>
        </p:nvSpPr>
        <p:spPr>
          <a:xfrm>
            <a:off x="4375151" y="2339420"/>
            <a:ext cx="3441700" cy="1707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0"/>
          <p:cNvSpPr txBox="1">
            <a:spLocks noGrp="1"/>
          </p:cNvSpPr>
          <p:nvPr>
            <p:ph type="body" idx="7"/>
          </p:nvPr>
        </p:nvSpPr>
        <p:spPr>
          <a:xfrm>
            <a:off x="7912102" y="2339420"/>
            <a:ext cx="3441700" cy="17074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0"/>
          <p:cNvSpPr txBox="1">
            <a:spLocks noGrp="1"/>
          </p:cNvSpPr>
          <p:nvPr>
            <p:ph type="body" idx="8"/>
          </p:nvPr>
        </p:nvSpPr>
        <p:spPr>
          <a:xfrm>
            <a:off x="838200" y="2339420"/>
            <a:ext cx="3441700" cy="17074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274300" rIns="274300" bIns="2743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boxes text and top image 2">
  <p:cSld name="3 text boxes text and top image 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55675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61"/>
          <p:cNvSpPr txBox="1">
            <a:spLocks noGrp="1"/>
          </p:cNvSpPr>
          <p:nvPr>
            <p:ph type="title"/>
          </p:nvPr>
        </p:nvSpPr>
        <p:spPr>
          <a:xfrm>
            <a:off x="838200" y="431321"/>
            <a:ext cx="10515600" cy="124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u="sng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1"/>
          <p:cNvSpPr txBox="1">
            <a:spLocks noGrp="1"/>
          </p:cNvSpPr>
          <p:nvPr>
            <p:ph type="body" idx="1"/>
          </p:nvPr>
        </p:nvSpPr>
        <p:spPr>
          <a:xfrm>
            <a:off x="838200" y="1946394"/>
            <a:ext cx="10515600" cy="89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61"/>
          <p:cNvSpPr txBox="1">
            <a:spLocks noGrp="1"/>
          </p:cNvSpPr>
          <p:nvPr>
            <p:ph type="body" idx="3"/>
          </p:nvPr>
        </p:nvSpPr>
        <p:spPr>
          <a:xfrm>
            <a:off x="4514490" y="39314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1"/>
          <p:cNvSpPr txBox="1">
            <a:spLocks noGrp="1"/>
          </p:cNvSpPr>
          <p:nvPr>
            <p:ph type="body" idx="4"/>
          </p:nvPr>
        </p:nvSpPr>
        <p:spPr>
          <a:xfrm>
            <a:off x="4514490" y="4399472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61"/>
          <p:cNvSpPr txBox="1">
            <a:spLocks noGrp="1"/>
          </p:cNvSpPr>
          <p:nvPr>
            <p:ph type="body" idx="5"/>
          </p:nvPr>
        </p:nvSpPr>
        <p:spPr>
          <a:xfrm>
            <a:off x="8008189" y="39314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61"/>
          <p:cNvSpPr txBox="1">
            <a:spLocks noGrp="1"/>
          </p:cNvSpPr>
          <p:nvPr>
            <p:ph type="body" idx="6"/>
          </p:nvPr>
        </p:nvSpPr>
        <p:spPr>
          <a:xfrm>
            <a:off x="8008189" y="4399472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61"/>
          <p:cNvSpPr txBox="1">
            <a:spLocks noGrp="1"/>
          </p:cNvSpPr>
          <p:nvPr>
            <p:ph type="body" idx="7"/>
          </p:nvPr>
        </p:nvSpPr>
        <p:spPr>
          <a:xfrm>
            <a:off x="1020791" y="39314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8" name="Google Shape;318;p61"/>
          <p:cNvSpPr txBox="1">
            <a:spLocks noGrp="1"/>
          </p:cNvSpPr>
          <p:nvPr>
            <p:ph type="body" idx="8"/>
          </p:nvPr>
        </p:nvSpPr>
        <p:spPr>
          <a:xfrm>
            <a:off x="1020791" y="4399472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s and bottom list">
  <p:cSld name="top images and bottom lis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355675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62"/>
          <p:cNvSpPr txBox="1">
            <a:spLocks noGrp="1"/>
          </p:cNvSpPr>
          <p:nvPr>
            <p:ph type="title"/>
          </p:nvPr>
        </p:nvSpPr>
        <p:spPr>
          <a:xfrm>
            <a:off x="838200" y="431321"/>
            <a:ext cx="10515600" cy="124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62"/>
          <p:cNvSpPr txBox="1">
            <a:spLocks noGrp="1"/>
          </p:cNvSpPr>
          <p:nvPr>
            <p:ph type="body" idx="1"/>
          </p:nvPr>
        </p:nvSpPr>
        <p:spPr>
          <a:xfrm>
            <a:off x="838200" y="1946393"/>
            <a:ext cx="10515600" cy="124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62"/>
          <p:cNvSpPr txBox="1">
            <a:spLocks noGrp="1"/>
          </p:cNvSpPr>
          <p:nvPr>
            <p:ph type="body" idx="3"/>
          </p:nvPr>
        </p:nvSpPr>
        <p:spPr>
          <a:xfrm>
            <a:off x="4436854" y="5082217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2"/>
          <p:cNvSpPr txBox="1">
            <a:spLocks noGrp="1"/>
          </p:cNvSpPr>
          <p:nvPr>
            <p:ph type="body" idx="4"/>
          </p:nvPr>
        </p:nvSpPr>
        <p:spPr>
          <a:xfrm>
            <a:off x="4436854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62"/>
          <p:cNvSpPr txBox="1">
            <a:spLocks noGrp="1"/>
          </p:cNvSpPr>
          <p:nvPr>
            <p:ph type="body" idx="5"/>
          </p:nvPr>
        </p:nvSpPr>
        <p:spPr>
          <a:xfrm>
            <a:off x="8035508" y="5082217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6" name="Google Shape;326;p62"/>
          <p:cNvSpPr txBox="1">
            <a:spLocks noGrp="1"/>
          </p:cNvSpPr>
          <p:nvPr>
            <p:ph type="body" idx="6"/>
          </p:nvPr>
        </p:nvSpPr>
        <p:spPr>
          <a:xfrm>
            <a:off x="8035508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62"/>
          <p:cNvSpPr txBox="1">
            <a:spLocks noGrp="1"/>
          </p:cNvSpPr>
          <p:nvPr>
            <p:ph type="body" idx="7"/>
          </p:nvPr>
        </p:nvSpPr>
        <p:spPr>
          <a:xfrm>
            <a:off x="838200" y="5082217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8" name="Google Shape;328;p62"/>
          <p:cNvSpPr txBox="1">
            <a:spLocks noGrp="1"/>
          </p:cNvSpPr>
          <p:nvPr>
            <p:ph type="body" idx="8"/>
          </p:nvPr>
        </p:nvSpPr>
        <p:spPr>
          <a:xfrm>
            <a:off x="838200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62"/>
          <p:cNvSpPr txBox="1">
            <a:spLocks noGrp="1"/>
          </p:cNvSpPr>
          <p:nvPr>
            <p:ph type="body" idx="9"/>
          </p:nvPr>
        </p:nvSpPr>
        <p:spPr>
          <a:xfrm>
            <a:off x="838200" y="3461465"/>
            <a:ext cx="3318292" cy="150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62"/>
          <p:cNvSpPr txBox="1">
            <a:spLocks noGrp="1"/>
          </p:cNvSpPr>
          <p:nvPr>
            <p:ph type="body" idx="13"/>
          </p:nvPr>
        </p:nvSpPr>
        <p:spPr>
          <a:xfrm>
            <a:off x="4436854" y="3461465"/>
            <a:ext cx="3318292" cy="150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62"/>
          <p:cNvSpPr txBox="1">
            <a:spLocks noGrp="1"/>
          </p:cNvSpPr>
          <p:nvPr>
            <p:ph type="body" idx="14"/>
          </p:nvPr>
        </p:nvSpPr>
        <p:spPr>
          <a:xfrm>
            <a:off x="8035508" y="3461465"/>
            <a:ext cx="3318292" cy="150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3"/>
          <p:cNvSpPr>
            <a:spLocks noGrp="1"/>
          </p:cNvSpPr>
          <p:nvPr>
            <p:ph type="pic" idx="2"/>
          </p:nvPr>
        </p:nvSpPr>
        <p:spPr>
          <a:xfrm>
            <a:off x="838200" y="776377"/>
            <a:ext cx="3318292" cy="4209691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63"/>
          <p:cNvSpPr txBox="1">
            <a:spLocks noGrp="1"/>
          </p:cNvSpPr>
          <p:nvPr>
            <p:ph type="body" idx="1"/>
          </p:nvPr>
        </p:nvSpPr>
        <p:spPr>
          <a:xfrm>
            <a:off x="4436854" y="5034142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63"/>
          <p:cNvSpPr txBox="1">
            <a:spLocks noGrp="1"/>
          </p:cNvSpPr>
          <p:nvPr>
            <p:ph type="body" idx="3"/>
          </p:nvPr>
        </p:nvSpPr>
        <p:spPr>
          <a:xfrm>
            <a:off x="4436854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63"/>
          <p:cNvSpPr txBox="1">
            <a:spLocks noGrp="1"/>
          </p:cNvSpPr>
          <p:nvPr>
            <p:ph type="body" idx="4"/>
          </p:nvPr>
        </p:nvSpPr>
        <p:spPr>
          <a:xfrm>
            <a:off x="8035508" y="5034142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3"/>
          <p:cNvSpPr txBox="1">
            <a:spLocks noGrp="1"/>
          </p:cNvSpPr>
          <p:nvPr>
            <p:ph type="body" idx="5"/>
          </p:nvPr>
        </p:nvSpPr>
        <p:spPr>
          <a:xfrm>
            <a:off x="8035508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body" idx="6"/>
          </p:nvPr>
        </p:nvSpPr>
        <p:spPr>
          <a:xfrm>
            <a:off x="838200" y="5034142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body" idx="7"/>
          </p:nvPr>
        </p:nvSpPr>
        <p:spPr>
          <a:xfrm>
            <a:off x="838200" y="5434642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63"/>
          <p:cNvSpPr>
            <a:spLocks noGrp="1"/>
          </p:cNvSpPr>
          <p:nvPr>
            <p:ph type="pic" idx="8"/>
          </p:nvPr>
        </p:nvSpPr>
        <p:spPr>
          <a:xfrm>
            <a:off x="4436854" y="776377"/>
            <a:ext cx="3318292" cy="4209691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63"/>
          <p:cNvSpPr>
            <a:spLocks noGrp="1"/>
          </p:cNvSpPr>
          <p:nvPr>
            <p:ph type="pic" idx="9"/>
          </p:nvPr>
        </p:nvSpPr>
        <p:spPr>
          <a:xfrm>
            <a:off x="8021132" y="776377"/>
            <a:ext cx="3318292" cy="42096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6 Columns Content">
  <p:cSld name="1_6 Columns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838200" y="2399131"/>
            <a:ext cx="3949460" cy="10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1"/>
          </p:nvPr>
        </p:nvSpPr>
        <p:spPr>
          <a:xfrm>
            <a:off x="5624424" y="2399131"/>
            <a:ext cx="263435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body" idx="2"/>
          </p:nvPr>
        </p:nvSpPr>
        <p:spPr>
          <a:xfrm>
            <a:off x="5624424" y="2697581"/>
            <a:ext cx="2634354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3"/>
          </p:nvPr>
        </p:nvSpPr>
        <p:spPr>
          <a:xfrm>
            <a:off x="8719450" y="2399131"/>
            <a:ext cx="263435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4"/>
          </p:nvPr>
        </p:nvSpPr>
        <p:spPr>
          <a:xfrm>
            <a:off x="8719450" y="2697581"/>
            <a:ext cx="2634354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5"/>
          </p:nvPr>
        </p:nvSpPr>
        <p:spPr>
          <a:xfrm>
            <a:off x="5624424" y="3881020"/>
            <a:ext cx="263435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6"/>
          </p:nvPr>
        </p:nvSpPr>
        <p:spPr>
          <a:xfrm>
            <a:off x="5624424" y="4179470"/>
            <a:ext cx="2634354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7"/>
          </p:nvPr>
        </p:nvSpPr>
        <p:spPr>
          <a:xfrm>
            <a:off x="8719450" y="3881020"/>
            <a:ext cx="263435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8"/>
          </p:nvPr>
        </p:nvSpPr>
        <p:spPr>
          <a:xfrm>
            <a:off x="8719450" y="4179470"/>
            <a:ext cx="2634354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7">
  <p:cSld name="portfolio 7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4"/>
          <p:cNvSpPr>
            <a:spLocks noGrp="1"/>
          </p:cNvSpPr>
          <p:nvPr>
            <p:ph type="pic" idx="2"/>
          </p:nvPr>
        </p:nvSpPr>
        <p:spPr>
          <a:xfrm>
            <a:off x="838200" y="776377"/>
            <a:ext cx="3318292" cy="5218982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64"/>
          <p:cNvSpPr txBox="1">
            <a:spLocks noGrp="1"/>
          </p:cNvSpPr>
          <p:nvPr>
            <p:ph type="body" idx="1"/>
          </p:nvPr>
        </p:nvSpPr>
        <p:spPr>
          <a:xfrm>
            <a:off x="8035508" y="5080958"/>
            <a:ext cx="3318292" cy="9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4"/>
          <p:cNvSpPr>
            <a:spLocks noGrp="1"/>
          </p:cNvSpPr>
          <p:nvPr>
            <p:ph type="pic" idx="3"/>
          </p:nvPr>
        </p:nvSpPr>
        <p:spPr>
          <a:xfrm>
            <a:off x="4436854" y="776377"/>
            <a:ext cx="3318292" cy="5218982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64"/>
          <p:cNvSpPr>
            <a:spLocks noGrp="1"/>
          </p:cNvSpPr>
          <p:nvPr>
            <p:ph type="pic" idx="4"/>
          </p:nvPr>
        </p:nvSpPr>
        <p:spPr>
          <a:xfrm>
            <a:off x="8021132" y="776377"/>
            <a:ext cx="3318292" cy="42096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3">
  <p:cSld name="portfolio 3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5"/>
          <p:cNvSpPr>
            <a:spLocks noGrp="1"/>
          </p:cNvSpPr>
          <p:nvPr>
            <p:ph type="pic" idx="2"/>
          </p:nvPr>
        </p:nvSpPr>
        <p:spPr>
          <a:xfrm>
            <a:off x="838200" y="2113472"/>
            <a:ext cx="3318292" cy="3881886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65"/>
          <p:cNvSpPr txBox="1">
            <a:spLocks noGrp="1"/>
          </p:cNvSpPr>
          <p:nvPr>
            <p:ph type="body" idx="1"/>
          </p:nvPr>
        </p:nvSpPr>
        <p:spPr>
          <a:xfrm>
            <a:off x="838200" y="789945"/>
            <a:ext cx="331829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body" idx="3"/>
          </p:nvPr>
        </p:nvSpPr>
        <p:spPr>
          <a:xfrm>
            <a:off x="838200" y="1190445"/>
            <a:ext cx="3318292" cy="56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>
            <a:spLocks noGrp="1"/>
          </p:cNvSpPr>
          <p:nvPr>
            <p:ph type="pic" idx="4"/>
          </p:nvPr>
        </p:nvSpPr>
        <p:spPr>
          <a:xfrm>
            <a:off x="4436854" y="776377"/>
            <a:ext cx="3318292" cy="5218982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65"/>
          <p:cNvSpPr>
            <a:spLocks noGrp="1"/>
          </p:cNvSpPr>
          <p:nvPr>
            <p:ph type="pic" idx="5"/>
          </p:nvPr>
        </p:nvSpPr>
        <p:spPr>
          <a:xfrm>
            <a:off x="8021132" y="776377"/>
            <a:ext cx="3318292" cy="521898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quote">
  <p:cSld name="big title and quote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640347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66"/>
          <p:cNvSpPr txBox="1">
            <a:spLocks noGrp="1"/>
          </p:cNvSpPr>
          <p:nvPr>
            <p:ph type="title"/>
          </p:nvPr>
        </p:nvSpPr>
        <p:spPr>
          <a:xfrm>
            <a:off x="838200" y="3640347"/>
            <a:ext cx="10515600" cy="12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body" idx="1"/>
          </p:nvPr>
        </p:nvSpPr>
        <p:spPr>
          <a:xfrm>
            <a:off x="3364302" y="2199825"/>
            <a:ext cx="7989498" cy="10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66"/>
          <p:cNvSpPr txBox="1">
            <a:spLocks noGrp="1"/>
          </p:cNvSpPr>
          <p:nvPr>
            <p:ph type="body" idx="3"/>
          </p:nvPr>
        </p:nvSpPr>
        <p:spPr>
          <a:xfrm>
            <a:off x="838200" y="5149970"/>
            <a:ext cx="10515600" cy="8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op image and 3 text boxes">
  <p:cSld name="Title, top image and 3 text boxes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24023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67"/>
          <p:cNvSpPr txBox="1">
            <a:spLocks noGrp="1"/>
          </p:cNvSpPr>
          <p:nvPr>
            <p:ph type="title"/>
          </p:nvPr>
        </p:nvSpPr>
        <p:spPr>
          <a:xfrm>
            <a:off x="838200" y="4615131"/>
            <a:ext cx="5142781" cy="138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7"/>
          <p:cNvSpPr txBox="1">
            <a:spLocks noGrp="1"/>
          </p:cNvSpPr>
          <p:nvPr>
            <p:ph type="body" idx="1"/>
          </p:nvPr>
        </p:nvSpPr>
        <p:spPr>
          <a:xfrm>
            <a:off x="6211018" y="4615132"/>
            <a:ext cx="5142781" cy="138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7"/>
          <p:cNvSpPr txBox="1">
            <a:spLocks noGrp="1"/>
          </p:cNvSpPr>
          <p:nvPr>
            <p:ph type="body" idx="3"/>
          </p:nvPr>
        </p:nvSpPr>
        <p:spPr>
          <a:xfrm>
            <a:off x="4514490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67"/>
          <p:cNvSpPr txBox="1">
            <a:spLocks noGrp="1"/>
          </p:cNvSpPr>
          <p:nvPr>
            <p:ph type="body" idx="4"/>
          </p:nvPr>
        </p:nvSpPr>
        <p:spPr>
          <a:xfrm>
            <a:off x="8190781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67"/>
          <p:cNvSpPr txBox="1">
            <a:spLocks noGrp="1"/>
          </p:cNvSpPr>
          <p:nvPr>
            <p:ph type="body" idx="5"/>
          </p:nvPr>
        </p:nvSpPr>
        <p:spPr>
          <a:xfrm>
            <a:off x="838199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5" name="Google Shape;365;p67"/>
          <p:cNvSpPr txBox="1">
            <a:spLocks noGrp="1"/>
          </p:cNvSpPr>
          <p:nvPr>
            <p:ph type="body" idx="6"/>
          </p:nvPr>
        </p:nvSpPr>
        <p:spPr>
          <a:xfrm>
            <a:off x="4514490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67"/>
          <p:cNvSpPr txBox="1">
            <a:spLocks noGrp="1"/>
          </p:cNvSpPr>
          <p:nvPr>
            <p:ph type="body" idx="7"/>
          </p:nvPr>
        </p:nvSpPr>
        <p:spPr>
          <a:xfrm>
            <a:off x="8190781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7" name="Google Shape;367;p67"/>
          <p:cNvSpPr txBox="1">
            <a:spLocks noGrp="1"/>
          </p:cNvSpPr>
          <p:nvPr>
            <p:ph type="body" idx="8"/>
          </p:nvPr>
        </p:nvSpPr>
        <p:spPr>
          <a:xfrm>
            <a:off x="838199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 and 3 text boxes">
  <p:cSld name="top image and 3 text boxes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24023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68"/>
          <p:cNvSpPr txBox="1">
            <a:spLocks noGrp="1"/>
          </p:cNvSpPr>
          <p:nvPr>
            <p:ph type="body" idx="1"/>
          </p:nvPr>
        </p:nvSpPr>
        <p:spPr>
          <a:xfrm>
            <a:off x="6211018" y="4615132"/>
            <a:ext cx="5142781" cy="138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68"/>
          <p:cNvSpPr txBox="1">
            <a:spLocks noGrp="1"/>
          </p:cNvSpPr>
          <p:nvPr>
            <p:ph type="body" idx="3"/>
          </p:nvPr>
        </p:nvSpPr>
        <p:spPr>
          <a:xfrm>
            <a:off x="4514490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2" name="Google Shape;372;p68"/>
          <p:cNvSpPr txBox="1">
            <a:spLocks noGrp="1"/>
          </p:cNvSpPr>
          <p:nvPr>
            <p:ph type="body" idx="4"/>
          </p:nvPr>
        </p:nvSpPr>
        <p:spPr>
          <a:xfrm>
            <a:off x="8190781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68"/>
          <p:cNvSpPr txBox="1">
            <a:spLocks noGrp="1"/>
          </p:cNvSpPr>
          <p:nvPr>
            <p:ph type="body" idx="5"/>
          </p:nvPr>
        </p:nvSpPr>
        <p:spPr>
          <a:xfrm>
            <a:off x="838199" y="3386947"/>
            <a:ext cx="3163020" cy="86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68"/>
          <p:cNvSpPr txBox="1">
            <a:spLocks noGrp="1"/>
          </p:cNvSpPr>
          <p:nvPr>
            <p:ph type="body" idx="6"/>
          </p:nvPr>
        </p:nvSpPr>
        <p:spPr>
          <a:xfrm>
            <a:off x="4514490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68"/>
          <p:cNvSpPr txBox="1">
            <a:spLocks noGrp="1"/>
          </p:cNvSpPr>
          <p:nvPr>
            <p:ph type="body" idx="7"/>
          </p:nvPr>
        </p:nvSpPr>
        <p:spPr>
          <a:xfrm>
            <a:off x="8190781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8"/>
          <p:cNvSpPr txBox="1">
            <a:spLocks noGrp="1"/>
          </p:cNvSpPr>
          <p:nvPr>
            <p:ph type="body" idx="8"/>
          </p:nvPr>
        </p:nvSpPr>
        <p:spPr>
          <a:xfrm>
            <a:off x="838199" y="3060400"/>
            <a:ext cx="3163020" cy="2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8"/>
          <p:cNvSpPr txBox="1">
            <a:spLocks noGrp="1"/>
          </p:cNvSpPr>
          <p:nvPr>
            <p:ph type="body" idx="9"/>
          </p:nvPr>
        </p:nvSpPr>
        <p:spPr>
          <a:xfrm>
            <a:off x="838202" y="4615132"/>
            <a:ext cx="5142781" cy="138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and left text">
  <p:cSld name="right image and left tex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>
            <a:spLocks noGrp="1"/>
          </p:cNvSpPr>
          <p:nvPr>
            <p:ph type="body" idx="1"/>
          </p:nvPr>
        </p:nvSpPr>
        <p:spPr>
          <a:xfrm>
            <a:off x="8346355" y="462530"/>
            <a:ext cx="2875893" cy="2875893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69"/>
          <p:cNvSpPr txBox="1">
            <a:spLocks noGrp="1"/>
          </p:cNvSpPr>
          <p:nvPr>
            <p:ph type="title"/>
          </p:nvPr>
        </p:nvSpPr>
        <p:spPr>
          <a:xfrm>
            <a:off x="838200" y="431321"/>
            <a:ext cx="4294517" cy="124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u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9"/>
          <p:cNvSpPr txBox="1">
            <a:spLocks noGrp="1"/>
          </p:cNvSpPr>
          <p:nvPr>
            <p:ph type="body" idx="2"/>
          </p:nvPr>
        </p:nvSpPr>
        <p:spPr>
          <a:xfrm>
            <a:off x="838200" y="1946393"/>
            <a:ext cx="4294517" cy="390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2" name="Google Shape;382;p69"/>
          <p:cNvSpPr>
            <a:spLocks noGrp="1"/>
          </p:cNvSpPr>
          <p:nvPr>
            <p:ph type="body" idx="3"/>
          </p:nvPr>
        </p:nvSpPr>
        <p:spPr>
          <a:xfrm>
            <a:off x="5995358" y="1919678"/>
            <a:ext cx="4071668" cy="4071668"/>
          </a:xfrm>
          <a:prstGeom prst="ellipse">
            <a:avLst/>
          </a:prstGeom>
          <a:solidFill>
            <a:schemeClr val="dk2">
              <a:alpha val="94901"/>
            </a:schemeClr>
          </a:solidFill>
          <a:ln>
            <a:noFill/>
          </a:ln>
        </p:spPr>
        <p:txBody>
          <a:bodyPr spcFirstLastPara="1" wrap="square" lIns="182875" tIns="91425" rIns="182875" bIns="2743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69"/>
          <p:cNvSpPr>
            <a:spLocks noGrp="1"/>
          </p:cNvSpPr>
          <p:nvPr>
            <p:ph type="pic" idx="4"/>
          </p:nvPr>
        </p:nvSpPr>
        <p:spPr>
          <a:xfrm>
            <a:off x="5538158" y="1"/>
            <a:ext cx="6653842" cy="69183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and 3 boxes">
  <p:cSld name="full image and 3 boxes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>
            <a:spLocks noGrp="1"/>
          </p:cNvSpPr>
          <p:nvPr>
            <p:ph type="body" idx="1"/>
          </p:nvPr>
        </p:nvSpPr>
        <p:spPr>
          <a:xfrm>
            <a:off x="5410200" y="742951"/>
            <a:ext cx="6781799" cy="164782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70"/>
          <p:cNvSpPr txBox="1">
            <a:spLocks noGrp="1"/>
          </p:cNvSpPr>
          <p:nvPr>
            <p:ph type="body" idx="2"/>
          </p:nvPr>
        </p:nvSpPr>
        <p:spPr>
          <a:xfrm>
            <a:off x="5410200" y="2595563"/>
            <a:ext cx="6781799" cy="164782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70"/>
          <p:cNvSpPr txBox="1">
            <a:spLocks noGrp="1"/>
          </p:cNvSpPr>
          <p:nvPr>
            <p:ph type="body" idx="3"/>
          </p:nvPr>
        </p:nvSpPr>
        <p:spPr>
          <a:xfrm>
            <a:off x="5410200" y="4448175"/>
            <a:ext cx="6781799" cy="1647824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70"/>
          <p:cNvSpPr>
            <a:spLocks noGrp="1"/>
          </p:cNvSpPr>
          <p:nvPr>
            <p:ph type="pic" idx="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tems list">
  <p:cSld name="6 items list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7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71"/>
          <p:cNvSpPr txBox="1">
            <a:spLocks noGrp="1"/>
          </p:cNvSpPr>
          <p:nvPr>
            <p:ph type="body" idx="2"/>
          </p:nvPr>
        </p:nvSpPr>
        <p:spPr>
          <a:xfrm>
            <a:off x="1739901" y="2171701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71"/>
          <p:cNvSpPr txBox="1">
            <a:spLocks noGrp="1"/>
          </p:cNvSpPr>
          <p:nvPr>
            <p:ph type="body" idx="3"/>
          </p:nvPr>
        </p:nvSpPr>
        <p:spPr>
          <a:xfrm>
            <a:off x="1739901" y="2449902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4" name="Google Shape;394;p71"/>
          <p:cNvSpPr txBox="1">
            <a:spLocks noGrp="1"/>
          </p:cNvSpPr>
          <p:nvPr>
            <p:ph type="body" idx="4"/>
          </p:nvPr>
        </p:nvSpPr>
        <p:spPr>
          <a:xfrm>
            <a:off x="1739901" y="3544064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5" name="Google Shape;395;p71"/>
          <p:cNvSpPr txBox="1">
            <a:spLocks noGrp="1"/>
          </p:cNvSpPr>
          <p:nvPr>
            <p:ph type="body" idx="5"/>
          </p:nvPr>
        </p:nvSpPr>
        <p:spPr>
          <a:xfrm>
            <a:off x="1739901" y="3822265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71"/>
          <p:cNvSpPr txBox="1">
            <a:spLocks noGrp="1"/>
          </p:cNvSpPr>
          <p:nvPr>
            <p:ph type="body" idx="6"/>
          </p:nvPr>
        </p:nvSpPr>
        <p:spPr>
          <a:xfrm>
            <a:off x="1739901" y="4894204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71"/>
          <p:cNvSpPr txBox="1">
            <a:spLocks noGrp="1"/>
          </p:cNvSpPr>
          <p:nvPr>
            <p:ph type="body" idx="7"/>
          </p:nvPr>
        </p:nvSpPr>
        <p:spPr>
          <a:xfrm>
            <a:off x="1739901" y="5172405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71"/>
          <p:cNvSpPr txBox="1">
            <a:spLocks noGrp="1"/>
          </p:cNvSpPr>
          <p:nvPr>
            <p:ph type="body" idx="8"/>
          </p:nvPr>
        </p:nvSpPr>
        <p:spPr>
          <a:xfrm>
            <a:off x="7092951" y="2171701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71"/>
          <p:cNvSpPr txBox="1">
            <a:spLocks noGrp="1"/>
          </p:cNvSpPr>
          <p:nvPr>
            <p:ph type="body" idx="9"/>
          </p:nvPr>
        </p:nvSpPr>
        <p:spPr>
          <a:xfrm>
            <a:off x="7092951" y="2449902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71"/>
          <p:cNvSpPr txBox="1">
            <a:spLocks noGrp="1"/>
          </p:cNvSpPr>
          <p:nvPr>
            <p:ph type="body" idx="13"/>
          </p:nvPr>
        </p:nvSpPr>
        <p:spPr>
          <a:xfrm>
            <a:off x="7092951" y="3544064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1" name="Google Shape;401;p71"/>
          <p:cNvSpPr txBox="1">
            <a:spLocks noGrp="1"/>
          </p:cNvSpPr>
          <p:nvPr>
            <p:ph type="body" idx="14"/>
          </p:nvPr>
        </p:nvSpPr>
        <p:spPr>
          <a:xfrm>
            <a:off x="7092951" y="3822265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71"/>
          <p:cNvSpPr txBox="1">
            <a:spLocks noGrp="1"/>
          </p:cNvSpPr>
          <p:nvPr>
            <p:ph type="body" idx="15"/>
          </p:nvPr>
        </p:nvSpPr>
        <p:spPr>
          <a:xfrm>
            <a:off x="7092951" y="4894204"/>
            <a:ext cx="426084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71"/>
          <p:cNvSpPr txBox="1">
            <a:spLocks noGrp="1"/>
          </p:cNvSpPr>
          <p:nvPr>
            <p:ph type="body" idx="16"/>
          </p:nvPr>
        </p:nvSpPr>
        <p:spPr>
          <a:xfrm>
            <a:off x="7092951" y="5172405"/>
            <a:ext cx="4260849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text boxes 3">
  <p:cSld name="multiple text boxes 3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7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72"/>
          <p:cNvSpPr txBox="1">
            <a:spLocks noGrp="1"/>
          </p:cNvSpPr>
          <p:nvPr>
            <p:ph type="body" idx="2"/>
          </p:nvPr>
        </p:nvSpPr>
        <p:spPr>
          <a:xfrm>
            <a:off x="7798279" y="2510034"/>
            <a:ext cx="355552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8" name="Google Shape;408;p72"/>
          <p:cNvSpPr txBox="1">
            <a:spLocks noGrp="1"/>
          </p:cNvSpPr>
          <p:nvPr>
            <p:ph type="body" idx="3"/>
          </p:nvPr>
        </p:nvSpPr>
        <p:spPr>
          <a:xfrm>
            <a:off x="7798279" y="2788235"/>
            <a:ext cx="3555521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72"/>
          <p:cNvSpPr txBox="1">
            <a:spLocks noGrp="1"/>
          </p:cNvSpPr>
          <p:nvPr>
            <p:ph type="body" idx="4"/>
          </p:nvPr>
        </p:nvSpPr>
        <p:spPr>
          <a:xfrm>
            <a:off x="7798279" y="4411124"/>
            <a:ext cx="355552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72"/>
          <p:cNvSpPr txBox="1">
            <a:spLocks noGrp="1"/>
          </p:cNvSpPr>
          <p:nvPr>
            <p:ph type="body" idx="5"/>
          </p:nvPr>
        </p:nvSpPr>
        <p:spPr>
          <a:xfrm>
            <a:off x="7798279" y="4689325"/>
            <a:ext cx="3555521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72"/>
          <p:cNvSpPr txBox="1">
            <a:spLocks noGrp="1"/>
          </p:cNvSpPr>
          <p:nvPr>
            <p:ph type="body" idx="6"/>
          </p:nvPr>
        </p:nvSpPr>
        <p:spPr>
          <a:xfrm>
            <a:off x="838200" y="1599718"/>
            <a:ext cx="10515600" cy="57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72"/>
          <p:cNvSpPr txBox="1">
            <a:spLocks noGrp="1"/>
          </p:cNvSpPr>
          <p:nvPr>
            <p:ph type="body" idx="7"/>
          </p:nvPr>
        </p:nvSpPr>
        <p:spPr>
          <a:xfrm>
            <a:off x="6096000" y="2504398"/>
            <a:ext cx="1659146" cy="153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72"/>
          <p:cNvSpPr txBox="1">
            <a:spLocks noGrp="1"/>
          </p:cNvSpPr>
          <p:nvPr>
            <p:ph type="body" idx="8"/>
          </p:nvPr>
        </p:nvSpPr>
        <p:spPr>
          <a:xfrm>
            <a:off x="6096000" y="4411124"/>
            <a:ext cx="1659146" cy="1532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72"/>
          <p:cNvSpPr txBox="1">
            <a:spLocks noGrp="1"/>
          </p:cNvSpPr>
          <p:nvPr>
            <p:ph type="body" idx="9"/>
          </p:nvPr>
        </p:nvSpPr>
        <p:spPr>
          <a:xfrm>
            <a:off x="838200" y="2882931"/>
            <a:ext cx="471721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5" name="Google Shape;415;p72"/>
          <p:cNvSpPr txBox="1">
            <a:spLocks noGrp="1"/>
          </p:cNvSpPr>
          <p:nvPr>
            <p:ph type="body" idx="13"/>
          </p:nvPr>
        </p:nvSpPr>
        <p:spPr>
          <a:xfrm>
            <a:off x="838200" y="3161132"/>
            <a:ext cx="4717211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72"/>
          <p:cNvSpPr txBox="1">
            <a:spLocks noGrp="1"/>
          </p:cNvSpPr>
          <p:nvPr>
            <p:ph type="body" idx="14"/>
          </p:nvPr>
        </p:nvSpPr>
        <p:spPr>
          <a:xfrm>
            <a:off x="838200" y="4784021"/>
            <a:ext cx="4717211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72"/>
          <p:cNvSpPr txBox="1">
            <a:spLocks noGrp="1"/>
          </p:cNvSpPr>
          <p:nvPr>
            <p:ph type="body" idx="15"/>
          </p:nvPr>
        </p:nvSpPr>
        <p:spPr>
          <a:xfrm>
            <a:off x="838200" y="5062222"/>
            <a:ext cx="4717211" cy="74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Content">
  <p:cSld name="3 Columns Content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7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73"/>
          <p:cNvSpPr txBox="1">
            <a:spLocks noGrp="1"/>
          </p:cNvSpPr>
          <p:nvPr>
            <p:ph type="body" idx="2"/>
          </p:nvPr>
        </p:nvSpPr>
        <p:spPr>
          <a:xfrm>
            <a:off x="4514490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" name="Google Shape;422;p73"/>
          <p:cNvSpPr txBox="1">
            <a:spLocks noGrp="1"/>
          </p:cNvSpPr>
          <p:nvPr>
            <p:ph type="body" idx="3"/>
          </p:nvPr>
        </p:nvSpPr>
        <p:spPr>
          <a:xfrm>
            <a:off x="4514490" y="3856008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73"/>
          <p:cNvSpPr txBox="1">
            <a:spLocks noGrp="1"/>
          </p:cNvSpPr>
          <p:nvPr>
            <p:ph type="body" idx="4"/>
          </p:nvPr>
        </p:nvSpPr>
        <p:spPr>
          <a:xfrm>
            <a:off x="8008189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73"/>
          <p:cNvSpPr txBox="1">
            <a:spLocks noGrp="1"/>
          </p:cNvSpPr>
          <p:nvPr>
            <p:ph type="body" idx="5"/>
          </p:nvPr>
        </p:nvSpPr>
        <p:spPr>
          <a:xfrm>
            <a:off x="8008189" y="3856008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73"/>
          <p:cNvSpPr txBox="1">
            <a:spLocks noGrp="1"/>
          </p:cNvSpPr>
          <p:nvPr>
            <p:ph type="body" idx="6"/>
          </p:nvPr>
        </p:nvSpPr>
        <p:spPr>
          <a:xfrm>
            <a:off x="1020791" y="33880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73"/>
          <p:cNvSpPr txBox="1">
            <a:spLocks noGrp="1"/>
          </p:cNvSpPr>
          <p:nvPr>
            <p:ph type="body" idx="7"/>
          </p:nvPr>
        </p:nvSpPr>
        <p:spPr>
          <a:xfrm>
            <a:off x="1020791" y="3856008"/>
            <a:ext cx="3163020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7" name="Google Shape;427;p73"/>
          <p:cNvSpPr txBox="1">
            <a:spLocks noGrp="1"/>
          </p:cNvSpPr>
          <p:nvPr>
            <p:ph type="body" idx="8"/>
          </p:nvPr>
        </p:nvSpPr>
        <p:spPr>
          <a:xfrm>
            <a:off x="838200" y="5446681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">
  <p:cSld name="Intro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>
            <a:spLocks noGrp="1"/>
          </p:cNvSpPr>
          <p:nvPr>
            <p:ph type="ctrTitle"/>
          </p:nvPr>
        </p:nvSpPr>
        <p:spPr>
          <a:xfrm>
            <a:off x="2971800" y="3823634"/>
            <a:ext cx="6248400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Quattrocento Sans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ubTitle" idx="1"/>
          </p:nvPr>
        </p:nvSpPr>
        <p:spPr>
          <a:xfrm>
            <a:off x="2971800" y="4847573"/>
            <a:ext cx="62484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2 images">
  <p:cSld name="text and 2 images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74"/>
          <p:cNvSpPr txBox="1">
            <a:spLocks noGrp="1"/>
          </p:cNvSpPr>
          <p:nvPr>
            <p:ph type="body" idx="2"/>
          </p:nvPr>
        </p:nvSpPr>
        <p:spPr>
          <a:xfrm>
            <a:off x="4514490" y="2260121"/>
            <a:ext cx="3163020" cy="21307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640075" rIns="274300" bIns="1828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74"/>
          <p:cNvSpPr txBox="1">
            <a:spLocks noGrp="1"/>
          </p:cNvSpPr>
          <p:nvPr>
            <p:ph type="body" idx="3"/>
          </p:nvPr>
        </p:nvSpPr>
        <p:spPr>
          <a:xfrm>
            <a:off x="838200" y="4951563"/>
            <a:ext cx="10515600" cy="7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74"/>
          <p:cNvSpPr>
            <a:spLocks noGrp="1"/>
          </p:cNvSpPr>
          <p:nvPr>
            <p:ph type="pic" idx="4"/>
          </p:nvPr>
        </p:nvSpPr>
        <p:spPr>
          <a:xfrm>
            <a:off x="7677510" y="2260121"/>
            <a:ext cx="3676290" cy="2130724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74"/>
          <p:cNvSpPr>
            <a:spLocks noGrp="1"/>
          </p:cNvSpPr>
          <p:nvPr>
            <p:ph type="pic" idx="5"/>
          </p:nvPr>
        </p:nvSpPr>
        <p:spPr>
          <a:xfrm>
            <a:off x="838200" y="2260121"/>
            <a:ext cx="3676290" cy="21307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">
  <p:cSld name="text and imag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5"/>
          <p:cNvSpPr>
            <a:spLocks noGrp="1"/>
          </p:cNvSpPr>
          <p:nvPr>
            <p:ph type="pic" idx="2"/>
          </p:nvPr>
        </p:nvSpPr>
        <p:spPr>
          <a:xfrm>
            <a:off x="838200" y="2544796"/>
            <a:ext cx="10515600" cy="2130724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7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7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75"/>
          <p:cNvSpPr txBox="1">
            <a:spLocks noGrp="1"/>
          </p:cNvSpPr>
          <p:nvPr>
            <p:ph type="body" idx="3"/>
          </p:nvPr>
        </p:nvSpPr>
        <p:spPr>
          <a:xfrm>
            <a:off x="838200" y="2544796"/>
            <a:ext cx="5088148" cy="2130724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65750" tIns="365750" rIns="365750" bIns="3657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75"/>
          <p:cNvSpPr txBox="1">
            <a:spLocks noGrp="1"/>
          </p:cNvSpPr>
          <p:nvPr>
            <p:ph type="body" idx="4"/>
          </p:nvPr>
        </p:nvSpPr>
        <p:spPr>
          <a:xfrm>
            <a:off x="838200" y="5193640"/>
            <a:ext cx="10515600" cy="724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1" name="Google Shape;441;p75"/>
          <p:cNvSpPr txBox="1">
            <a:spLocks noGrp="1"/>
          </p:cNvSpPr>
          <p:nvPr>
            <p:ph type="body" idx="5"/>
          </p:nvPr>
        </p:nvSpPr>
        <p:spPr>
          <a:xfrm>
            <a:off x="838199" y="4841215"/>
            <a:ext cx="105155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75"/>
          <p:cNvSpPr txBox="1">
            <a:spLocks noGrp="1"/>
          </p:cNvSpPr>
          <p:nvPr>
            <p:ph type="body" idx="6"/>
          </p:nvPr>
        </p:nvSpPr>
        <p:spPr>
          <a:xfrm>
            <a:off x="838200" y="1926029"/>
            <a:ext cx="10515600" cy="60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text boxes info and image">
  <p:cSld name="6 text boxes info and imag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7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76"/>
          <p:cNvSpPr txBox="1">
            <a:spLocks noGrp="1"/>
          </p:cNvSpPr>
          <p:nvPr>
            <p:ph type="body" idx="2"/>
          </p:nvPr>
        </p:nvSpPr>
        <p:spPr>
          <a:xfrm>
            <a:off x="4514490" y="2541558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76"/>
          <p:cNvSpPr txBox="1">
            <a:spLocks noGrp="1"/>
          </p:cNvSpPr>
          <p:nvPr>
            <p:ph type="body" idx="3"/>
          </p:nvPr>
        </p:nvSpPr>
        <p:spPr>
          <a:xfrm>
            <a:off x="4514490" y="2893983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76"/>
          <p:cNvSpPr txBox="1">
            <a:spLocks noGrp="1"/>
          </p:cNvSpPr>
          <p:nvPr>
            <p:ph type="body" idx="4"/>
          </p:nvPr>
        </p:nvSpPr>
        <p:spPr>
          <a:xfrm>
            <a:off x="8008189" y="2541558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76"/>
          <p:cNvSpPr txBox="1">
            <a:spLocks noGrp="1"/>
          </p:cNvSpPr>
          <p:nvPr>
            <p:ph type="body" idx="5"/>
          </p:nvPr>
        </p:nvSpPr>
        <p:spPr>
          <a:xfrm>
            <a:off x="8008189" y="2893983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76"/>
          <p:cNvSpPr txBox="1">
            <a:spLocks noGrp="1"/>
          </p:cNvSpPr>
          <p:nvPr>
            <p:ph type="body" idx="6"/>
          </p:nvPr>
        </p:nvSpPr>
        <p:spPr>
          <a:xfrm>
            <a:off x="1020791" y="2541558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76"/>
          <p:cNvSpPr txBox="1">
            <a:spLocks noGrp="1"/>
          </p:cNvSpPr>
          <p:nvPr>
            <p:ph type="body" idx="7"/>
          </p:nvPr>
        </p:nvSpPr>
        <p:spPr>
          <a:xfrm>
            <a:off x="1020791" y="2893983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76"/>
          <p:cNvSpPr txBox="1">
            <a:spLocks noGrp="1"/>
          </p:cNvSpPr>
          <p:nvPr>
            <p:ph type="body" idx="8"/>
          </p:nvPr>
        </p:nvSpPr>
        <p:spPr>
          <a:xfrm>
            <a:off x="4514490" y="4818033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76"/>
          <p:cNvSpPr txBox="1">
            <a:spLocks noGrp="1"/>
          </p:cNvSpPr>
          <p:nvPr>
            <p:ph type="body" idx="9"/>
          </p:nvPr>
        </p:nvSpPr>
        <p:spPr>
          <a:xfrm>
            <a:off x="4514490" y="5170458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76"/>
          <p:cNvSpPr txBox="1">
            <a:spLocks noGrp="1"/>
          </p:cNvSpPr>
          <p:nvPr>
            <p:ph type="body" idx="13"/>
          </p:nvPr>
        </p:nvSpPr>
        <p:spPr>
          <a:xfrm>
            <a:off x="8008189" y="4818033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76"/>
          <p:cNvSpPr txBox="1">
            <a:spLocks noGrp="1"/>
          </p:cNvSpPr>
          <p:nvPr>
            <p:ph type="body" idx="14"/>
          </p:nvPr>
        </p:nvSpPr>
        <p:spPr>
          <a:xfrm>
            <a:off x="8008189" y="5170458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76"/>
          <p:cNvSpPr txBox="1">
            <a:spLocks noGrp="1"/>
          </p:cNvSpPr>
          <p:nvPr>
            <p:ph type="body" idx="15"/>
          </p:nvPr>
        </p:nvSpPr>
        <p:spPr>
          <a:xfrm>
            <a:off x="1020791" y="4818033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76"/>
          <p:cNvSpPr txBox="1">
            <a:spLocks noGrp="1"/>
          </p:cNvSpPr>
          <p:nvPr>
            <p:ph type="body" idx="16"/>
          </p:nvPr>
        </p:nvSpPr>
        <p:spPr>
          <a:xfrm>
            <a:off x="1020791" y="5170458"/>
            <a:ext cx="3163020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76"/>
          <p:cNvSpPr>
            <a:spLocks noGrp="1"/>
          </p:cNvSpPr>
          <p:nvPr>
            <p:ph type="pic" idx="17"/>
          </p:nvPr>
        </p:nvSpPr>
        <p:spPr>
          <a:xfrm>
            <a:off x="0" y="2038349"/>
            <a:ext cx="12192000" cy="23526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 text boxes info and full image 2">
  <p:cSld name="6 text boxes info and full image 2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918384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7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7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77"/>
          <p:cNvSpPr txBox="1">
            <a:spLocks noGrp="1"/>
          </p:cNvSpPr>
          <p:nvPr>
            <p:ph type="body" idx="3"/>
          </p:nvPr>
        </p:nvSpPr>
        <p:spPr>
          <a:xfrm>
            <a:off x="7355457" y="4818033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77"/>
          <p:cNvSpPr txBox="1">
            <a:spLocks noGrp="1"/>
          </p:cNvSpPr>
          <p:nvPr>
            <p:ph type="body" idx="4"/>
          </p:nvPr>
        </p:nvSpPr>
        <p:spPr>
          <a:xfrm>
            <a:off x="7355457" y="5170458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77"/>
          <p:cNvSpPr txBox="1">
            <a:spLocks noGrp="1"/>
          </p:cNvSpPr>
          <p:nvPr>
            <p:ph type="body" idx="5"/>
          </p:nvPr>
        </p:nvSpPr>
        <p:spPr>
          <a:xfrm>
            <a:off x="1673523" y="4818033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77"/>
          <p:cNvSpPr txBox="1">
            <a:spLocks noGrp="1"/>
          </p:cNvSpPr>
          <p:nvPr>
            <p:ph type="body" idx="6"/>
          </p:nvPr>
        </p:nvSpPr>
        <p:spPr>
          <a:xfrm>
            <a:off x="1673523" y="5170458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7" name="Google Shape;467;p77"/>
          <p:cNvSpPr txBox="1">
            <a:spLocks noGrp="1"/>
          </p:cNvSpPr>
          <p:nvPr>
            <p:ph type="body" idx="7"/>
          </p:nvPr>
        </p:nvSpPr>
        <p:spPr>
          <a:xfrm>
            <a:off x="7355457" y="352038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77"/>
          <p:cNvSpPr txBox="1">
            <a:spLocks noGrp="1"/>
          </p:cNvSpPr>
          <p:nvPr>
            <p:ph type="body" idx="8"/>
          </p:nvPr>
        </p:nvSpPr>
        <p:spPr>
          <a:xfrm>
            <a:off x="7355457" y="3872811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9" name="Google Shape;469;p77"/>
          <p:cNvSpPr txBox="1">
            <a:spLocks noGrp="1"/>
          </p:cNvSpPr>
          <p:nvPr>
            <p:ph type="body" idx="9"/>
          </p:nvPr>
        </p:nvSpPr>
        <p:spPr>
          <a:xfrm>
            <a:off x="1673523" y="352038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77"/>
          <p:cNvSpPr txBox="1">
            <a:spLocks noGrp="1"/>
          </p:cNvSpPr>
          <p:nvPr>
            <p:ph type="body" idx="13"/>
          </p:nvPr>
        </p:nvSpPr>
        <p:spPr>
          <a:xfrm>
            <a:off x="1673523" y="3872811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77"/>
          <p:cNvSpPr txBox="1">
            <a:spLocks noGrp="1"/>
          </p:cNvSpPr>
          <p:nvPr>
            <p:ph type="body" idx="14"/>
          </p:nvPr>
        </p:nvSpPr>
        <p:spPr>
          <a:xfrm>
            <a:off x="7355457" y="2175609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77"/>
          <p:cNvSpPr txBox="1">
            <a:spLocks noGrp="1"/>
          </p:cNvSpPr>
          <p:nvPr>
            <p:ph type="body" idx="15"/>
          </p:nvPr>
        </p:nvSpPr>
        <p:spPr>
          <a:xfrm>
            <a:off x="7355457" y="2528034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77"/>
          <p:cNvSpPr txBox="1">
            <a:spLocks noGrp="1"/>
          </p:cNvSpPr>
          <p:nvPr>
            <p:ph type="body" idx="16"/>
          </p:nvPr>
        </p:nvSpPr>
        <p:spPr>
          <a:xfrm>
            <a:off x="1673523" y="2175609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4" name="Google Shape;474;p77"/>
          <p:cNvSpPr txBox="1">
            <a:spLocks noGrp="1"/>
          </p:cNvSpPr>
          <p:nvPr>
            <p:ph type="body" idx="17"/>
          </p:nvPr>
        </p:nvSpPr>
        <p:spPr>
          <a:xfrm>
            <a:off x="1673523" y="2528034"/>
            <a:ext cx="3163020" cy="626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text boxes and full image">
  <p:cSld name="4 text boxes and full imag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8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918384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7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7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78"/>
          <p:cNvSpPr txBox="1">
            <a:spLocks noGrp="1"/>
          </p:cNvSpPr>
          <p:nvPr>
            <p:ph type="body" idx="3"/>
          </p:nvPr>
        </p:nvSpPr>
        <p:spPr>
          <a:xfrm>
            <a:off x="6364856" y="2441285"/>
            <a:ext cx="222561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78"/>
          <p:cNvSpPr txBox="1">
            <a:spLocks noGrp="1"/>
          </p:cNvSpPr>
          <p:nvPr>
            <p:ph type="body" idx="4"/>
          </p:nvPr>
        </p:nvSpPr>
        <p:spPr>
          <a:xfrm>
            <a:off x="6364856" y="4160997"/>
            <a:ext cx="2225615" cy="165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1" name="Google Shape;481;p78"/>
          <p:cNvSpPr txBox="1">
            <a:spLocks noGrp="1"/>
          </p:cNvSpPr>
          <p:nvPr>
            <p:ph type="body" idx="5"/>
          </p:nvPr>
        </p:nvSpPr>
        <p:spPr>
          <a:xfrm>
            <a:off x="838200" y="2441285"/>
            <a:ext cx="222561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78"/>
          <p:cNvSpPr txBox="1">
            <a:spLocks noGrp="1"/>
          </p:cNvSpPr>
          <p:nvPr>
            <p:ph type="body" idx="6"/>
          </p:nvPr>
        </p:nvSpPr>
        <p:spPr>
          <a:xfrm>
            <a:off x="838200" y="4160997"/>
            <a:ext cx="2225615" cy="165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3" name="Google Shape;483;p78"/>
          <p:cNvSpPr txBox="1">
            <a:spLocks noGrp="1"/>
          </p:cNvSpPr>
          <p:nvPr>
            <p:ph type="body" idx="7"/>
          </p:nvPr>
        </p:nvSpPr>
        <p:spPr>
          <a:xfrm>
            <a:off x="9128185" y="2441285"/>
            <a:ext cx="222561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78"/>
          <p:cNvSpPr txBox="1">
            <a:spLocks noGrp="1"/>
          </p:cNvSpPr>
          <p:nvPr>
            <p:ph type="body" idx="8"/>
          </p:nvPr>
        </p:nvSpPr>
        <p:spPr>
          <a:xfrm>
            <a:off x="9128185" y="4160997"/>
            <a:ext cx="2225615" cy="165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78"/>
          <p:cNvSpPr txBox="1">
            <a:spLocks noGrp="1"/>
          </p:cNvSpPr>
          <p:nvPr>
            <p:ph type="body" idx="9"/>
          </p:nvPr>
        </p:nvSpPr>
        <p:spPr>
          <a:xfrm>
            <a:off x="3601528" y="2441285"/>
            <a:ext cx="222561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6" name="Google Shape;486;p78"/>
          <p:cNvSpPr txBox="1">
            <a:spLocks noGrp="1"/>
          </p:cNvSpPr>
          <p:nvPr>
            <p:ph type="body" idx="13"/>
          </p:nvPr>
        </p:nvSpPr>
        <p:spPr>
          <a:xfrm>
            <a:off x="3601528" y="4160997"/>
            <a:ext cx="2225615" cy="1655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meline with bottom image">
  <p:cSld name="timeline with bottom image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/>
          <p:nvPr/>
        </p:nvSpPr>
        <p:spPr>
          <a:xfrm>
            <a:off x="1" y="2027208"/>
            <a:ext cx="12192000" cy="3027871"/>
          </a:xfrm>
          <a:prstGeom prst="rect">
            <a:avLst/>
          </a:prstGeom>
          <a:gradFill>
            <a:gsLst>
              <a:gs pos="0">
                <a:schemeClr val="accent1"/>
              </a:gs>
              <a:gs pos="4000">
                <a:schemeClr val="accent1"/>
              </a:gs>
              <a:gs pos="93000">
                <a:schemeClr val="accent3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9"/>
          <p:cNvSpPr txBox="1">
            <a:spLocks noGrp="1"/>
          </p:cNvSpPr>
          <p:nvPr>
            <p:ph type="title"/>
          </p:nvPr>
        </p:nvSpPr>
        <p:spPr>
          <a:xfrm>
            <a:off x="838200" y="140120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9"/>
          <p:cNvSpPr txBox="1">
            <a:spLocks noGrp="1"/>
          </p:cNvSpPr>
          <p:nvPr>
            <p:ph type="body" idx="1"/>
          </p:nvPr>
        </p:nvSpPr>
        <p:spPr>
          <a:xfrm>
            <a:off x="3830607" y="3424687"/>
            <a:ext cx="190356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1" name="Google Shape;491;p79"/>
          <p:cNvSpPr txBox="1">
            <a:spLocks noGrp="1"/>
          </p:cNvSpPr>
          <p:nvPr>
            <p:ph type="body" idx="2"/>
          </p:nvPr>
        </p:nvSpPr>
        <p:spPr>
          <a:xfrm>
            <a:off x="3830607" y="3708104"/>
            <a:ext cx="1903562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2" name="Google Shape;492;p79"/>
          <p:cNvSpPr txBox="1">
            <a:spLocks noGrp="1"/>
          </p:cNvSpPr>
          <p:nvPr>
            <p:ph type="body" idx="3"/>
          </p:nvPr>
        </p:nvSpPr>
        <p:spPr>
          <a:xfrm>
            <a:off x="6640423" y="3424687"/>
            <a:ext cx="190356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79"/>
          <p:cNvSpPr txBox="1">
            <a:spLocks noGrp="1"/>
          </p:cNvSpPr>
          <p:nvPr>
            <p:ph type="body" idx="4"/>
          </p:nvPr>
        </p:nvSpPr>
        <p:spPr>
          <a:xfrm>
            <a:off x="6640423" y="3708104"/>
            <a:ext cx="1903562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79"/>
          <p:cNvSpPr txBox="1">
            <a:spLocks noGrp="1"/>
          </p:cNvSpPr>
          <p:nvPr>
            <p:ph type="body" idx="5"/>
          </p:nvPr>
        </p:nvSpPr>
        <p:spPr>
          <a:xfrm>
            <a:off x="1020791" y="3424687"/>
            <a:ext cx="190356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79"/>
          <p:cNvSpPr txBox="1">
            <a:spLocks noGrp="1"/>
          </p:cNvSpPr>
          <p:nvPr>
            <p:ph type="body" idx="6"/>
          </p:nvPr>
        </p:nvSpPr>
        <p:spPr>
          <a:xfrm>
            <a:off x="1020791" y="3708104"/>
            <a:ext cx="1903562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79"/>
          <p:cNvSpPr>
            <a:spLocks noGrp="1"/>
          </p:cNvSpPr>
          <p:nvPr>
            <p:ph type="pic" idx="7"/>
          </p:nvPr>
        </p:nvSpPr>
        <p:spPr>
          <a:xfrm>
            <a:off x="0" y="5055079"/>
            <a:ext cx="12192000" cy="1802921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79"/>
          <p:cNvSpPr txBox="1">
            <a:spLocks noGrp="1"/>
          </p:cNvSpPr>
          <p:nvPr>
            <p:ph type="body" idx="8"/>
          </p:nvPr>
        </p:nvSpPr>
        <p:spPr>
          <a:xfrm>
            <a:off x="9450238" y="3424687"/>
            <a:ext cx="1903562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8" name="Google Shape;498;p79"/>
          <p:cNvSpPr txBox="1">
            <a:spLocks noGrp="1"/>
          </p:cNvSpPr>
          <p:nvPr>
            <p:ph type="body" idx="9"/>
          </p:nvPr>
        </p:nvSpPr>
        <p:spPr>
          <a:xfrm>
            <a:off x="9450238" y="3708104"/>
            <a:ext cx="1903562" cy="85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9" name="Google Shape;499;p79"/>
          <p:cNvSpPr txBox="1">
            <a:spLocks noGrp="1"/>
          </p:cNvSpPr>
          <p:nvPr>
            <p:ph type="body" idx="13"/>
          </p:nvPr>
        </p:nvSpPr>
        <p:spPr>
          <a:xfrm>
            <a:off x="838200" y="10876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meline 3">
  <p:cSld name="timeline 3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80"/>
          <p:cNvSpPr txBox="1">
            <a:spLocks noGrp="1"/>
          </p:cNvSpPr>
          <p:nvPr>
            <p:ph type="body" idx="1"/>
          </p:nvPr>
        </p:nvSpPr>
        <p:spPr>
          <a:xfrm>
            <a:off x="3114137" y="2694228"/>
            <a:ext cx="2324340" cy="6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3" name="Google Shape;503;p80"/>
          <p:cNvSpPr txBox="1">
            <a:spLocks noGrp="1"/>
          </p:cNvSpPr>
          <p:nvPr>
            <p:ph type="body" idx="3"/>
          </p:nvPr>
        </p:nvSpPr>
        <p:spPr>
          <a:xfrm>
            <a:off x="6753525" y="2633208"/>
            <a:ext cx="31328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4" name="Google Shape;504;p80"/>
          <p:cNvSpPr txBox="1">
            <a:spLocks noGrp="1"/>
          </p:cNvSpPr>
          <p:nvPr>
            <p:ph type="body" idx="4"/>
          </p:nvPr>
        </p:nvSpPr>
        <p:spPr>
          <a:xfrm>
            <a:off x="6753525" y="2916625"/>
            <a:ext cx="3132826" cy="60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5" name="Google Shape;505;p80"/>
          <p:cNvSpPr txBox="1">
            <a:spLocks noGrp="1"/>
          </p:cNvSpPr>
          <p:nvPr>
            <p:ph type="body" idx="5"/>
          </p:nvPr>
        </p:nvSpPr>
        <p:spPr>
          <a:xfrm>
            <a:off x="3114137" y="3781789"/>
            <a:ext cx="2324340" cy="6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p80"/>
          <p:cNvSpPr txBox="1">
            <a:spLocks noGrp="1"/>
          </p:cNvSpPr>
          <p:nvPr>
            <p:ph type="body" idx="6"/>
          </p:nvPr>
        </p:nvSpPr>
        <p:spPr>
          <a:xfrm>
            <a:off x="6753525" y="3720769"/>
            <a:ext cx="31328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80"/>
          <p:cNvSpPr txBox="1">
            <a:spLocks noGrp="1"/>
          </p:cNvSpPr>
          <p:nvPr>
            <p:ph type="body" idx="7"/>
          </p:nvPr>
        </p:nvSpPr>
        <p:spPr>
          <a:xfrm>
            <a:off x="6753525" y="4004186"/>
            <a:ext cx="3132826" cy="60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8" name="Google Shape;508;p80"/>
          <p:cNvSpPr txBox="1">
            <a:spLocks noGrp="1"/>
          </p:cNvSpPr>
          <p:nvPr>
            <p:ph type="body" idx="8"/>
          </p:nvPr>
        </p:nvSpPr>
        <p:spPr>
          <a:xfrm>
            <a:off x="3114137" y="4855778"/>
            <a:ext cx="2324340" cy="6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80"/>
          <p:cNvSpPr txBox="1">
            <a:spLocks noGrp="1"/>
          </p:cNvSpPr>
          <p:nvPr>
            <p:ph type="body" idx="9"/>
          </p:nvPr>
        </p:nvSpPr>
        <p:spPr>
          <a:xfrm>
            <a:off x="6753525" y="4794758"/>
            <a:ext cx="31328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p80"/>
          <p:cNvSpPr txBox="1">
            <a:spLocks noGrp="1"/>
          </p:cNvSpPr>
          <p:nvPr>
            <p:ph type="body" idx="13"/>
          </p:nvPr>
        </p:nvSpPr>
        <p:spPr>
          <a:xfrm>
            <a:off x="6753525" y="5078175"/>
            <a:ext cx="3132826" cy="60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80"/>
          <p:cNvSpPr txBox="1">
            <a:spLocks noGrp="1"/>
          </p:cNvSpPr>
          <p:nvPr>
            <p:ph type="body" idx="14"/>
          </p:nvPr>
        </p:nvSpPr>
        <p:spPr>
          <a:xfrm>
            <a:off x="3114137" y="5943339"/>
            <a:ext cx="2324340" cy="688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80"/>
          <p:cNvSpPr txBox="1">
            <a:spLocks noGrp="1"/>
          </p:cNvSpPr>
          <p:nvPr>
            <p:ph type="body" idx="15"/>
          </p:nvPr>
        </p:nvSpPr>
        <p:spPr>
          <a:xfrm>
            <a:off x="6753525" y="5882319"/>
            <a:ext cx="313282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3" name="Google Shape;513;p80"/>
          <p:cNvSpPr txBox="1">
            <a:spLocks noGrp="1"/>
          </p:cNvSpPr>
          <p:nvPr>
            <p:ph type="body" idx="16"/>
          </p:nvPr>
        </p:nvSpPr>
        <p:spPr>
          <a:xfrm>
            <a:off x="6753525" y="6165736"/>
            <a:ext cx="3132826" cy="60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xt boxes">
  <p:cSld name="4 text boxes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81"/>
          <p:cNvSpPr txBox="1">
            <a:spLocks noGrp="1"/>
          </p:cNvSpPr>
          <p:nvPr>
            <p:ph type="body" idx="2"/>
          </p:nvPr>
        </p:nvSpPr>
        <p:spPr>
          <a:xfrm>
            <a:off x="1483743" y="2002585"/>
            <a:ext cx="4347714" cy="48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8" name="Google Shape;518;p81"/>
          <p:cNvSpPr txBox="1">
            <a:spLocks noGrp="1"/>
          </p:cNvSpPr>
          <p:nvPr>
            <p:ph type="body" idx="3"/>
          </p:nvPr>
        </p:nvSpPr>
        <p:spPr>
          <a:xfrm>
            <a:off x="838200" y="2484407"/>
            <a:ext cx="4993257" cy="105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81"/>
          <p:cNvSpPr txBox="1">
            <a:spLocks noGrp="1"/>
          </p:cNvSpPr>
          <p:nvPr>
            <p:ph type="body" idx="4"/>
          </p:nvPr>
        </p:nvSpPr>
        <p:spPr>
          <a:xfrm>
            <a:off x="838201" y="2002585"/>
            <a:ext cx="533400" cy="481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0" name="Google Shape;520;p81"/>
          <p:cNvSpPr txBox="1">
            <a:spLocks noGrp="1"/>
          </p:cNvSpPr>
          <p:nvPr>
            <p:ph type="body" idx="5"/>
          </p:nvPr>
        </p:nvSpPr>
        <p:spPr>
          <a:xfrm>
            <a:off x="7006088" y="2002585"/>
            <a:ext cx="4347714" cy="48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1" name="Google Shape;521;p81"/>
          <p:cNvSpPr txBox="1">
            <a:spLocks noGrp="1"/>
          </p:cNvSpPr>
          <p:nvPr>
            <p:ph type="body" idx="6"/>
          </p:nvPr>
        </p:nvSpPr>
        <p:spPr>
          <a:xfrm>
            <a:off x="6360545" y="2484407"/>
            <a:ext cx="4993257" cy="105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2" name="Google Shape;522;p81"/>
          <p:cNvSpPr txBox="1">
            <a:spLocks noGrp="1"/>
          </p:cNvSpPr>
          <p:nvPr>
            <p:ph type="body" idx="7"/>
          </p:nvPr>
        </p:nvSpPr>
        <p:spPr>
          <a:xfrm>
            <a:off x="6360546" y="2002585"/>
            <a:ext cx="533400" cy="481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81"/>
          <p:cNvSpPr txBox="1">
            <a:spLocks noGrp="1"/>
          </p:cNvSpPr>
          <p:nvPr>
            <p:ph type="body" idx="8"/>
          </p:nvPr>
        </p:nvSpPr>
        <p:spPr>
          <a:xfrm>
            <a:off x="1483743" y="4116058"/>
            <a:ext cx="4347714" cy="48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81"/>
          <p:cNvSpPr txBox="1">
            <a:spLocks noGrp="1"/>
          </p:cNvSpPr>
          <p:nvPr>
            <p:ph type="body" idx="9"/>
          </p:nvPr>
        </p:nvSpPr>
        <p:spPr>
          <a:xfrm>
            <a:off x="838200" y="4597880"/>
            <a:ext cx="4993257" cy="105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81"/>
          <p:cNvSpPr txBox="1">
            <a:spLocks noGrp="1"/>
          </p:cNvSpPr>
          <p:nvPr>
            <p:ph type="body" idx="13"/>
          </p:nvPr>
        </p:nvSpPr>
        <p:spPr>
          <a:xfrm>
            <a:off x="838201" y="4116058"/>
            <a:ext cx="533400" cy="481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81"/>
          <p:cNvSpPr txBox="1">
            <a:spLocks noGrp="1"/>
          </p:cNvSpPr>
          <p:nvPr>
            <p:ph type="body" idx="14"/>
          </p:nvPr>
        </p:nvSpPr>
        <p:spPr>
          <a:xfrm>
            <a:off x="7006088" y="4116058"/>
            <a:ext cx="4347714" cy="48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81"/>
          <p:cNvSpPr txBox="1">
            <a:spLocks noGrp="1"/>
          </p:cNvSpPr>
          <p:nvPr>
            <p:ph type="body" idx="15"/>
          </p:nvPr>
        </p:nvSpPr>
        <p:spPr>
          <a:xfrm>
            <a:off x="6360545" y="4597880"/>
            <a:ext cx="4993257" cy="105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8" name="Google Shape;528;p81"/>
          <p:cNvSpPr txBox="1">
            <a:spLocks noGrp="1"/>
          </p:cNvSpPr>
          <p:nvPr>
            <p:ph type="body" idx="16"/>
          </p:nvPr>
        </p:nvSpPr>
        <p:spPr>
          <a:xfrm>
            <a:off x="6360546" y="4116058"/>
            <a:ext cx="533400" cy="481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and text">
  <p:cSld name="full image and tex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2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82"/>
          <p:cNvSpPr txBox="1">
            <a:spLocks noGrp="1"/>
          </p:cNvSpPr>
          <p:nvPr>
            <p:ph type="body" idx="1"/>
          </p:nvPr>
        </p:nvSpPr>
        <p:spPr>
          <a:xfrm>
            <a:off x="8560278" y="1179664"/>
            <a:ext cx="1782792" cy="46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2" name="Google Shape;532;p82"/>
          <p:cNvSpPr txBox="1">
            <a:spLocks noGrp="1"/>
          </p:cNvSpPr>
          <p:nvPr>
            <p:ph type="body" idx="3"/>
          </p:nvPr>
        </p:nvSpPr>
        <p:spPr>
          <a:xfrm>
            <a:off x="8560278" y="1647646"/>
            <a:ext cx="1782792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82"/>
          <p:cNvSpPr txBox="1">
            <a:spLocks noGrp="1"/>
          </p:cNvSpPr>
          <p:nvPr>
            <p:ph type="body" idx="4"/>
          </p:nvPr>
        </p:nvSpPr>
        <p:spPr>
          <a:xfrm>
            <a:off x="3168770" y="1179664"/>
            <a:ext cx="1782792" cy="46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82"/>
          <p:cNvSpPr txBox="1">
            <a:spLocks noGrp="1"/>
          </p:cNvSpPr>
          <p:nvPr>
            <p:ph type="body" idx="5"/>
          </p:nvPr>
        </p:nvSpPr>
        <p:spPr>
          <a:xfrm>
            <a:off x="3168770" y="1647646"/>
            <a:ext cx="1782792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82"/>
          <p:cNvSpPr txBox="1">
            <a:spLocks noGrp="1"/>
          </p:cNvSpPr>
          <p:nvPr>
            <p:ph type="body" idx="6"/>
          </p:nvPr>
        </p:nvSpPr>
        <p:spPr>
          <a:xfrm>
            <a:off x="0" y="3925018"/>
            <a:ext cx="4951562" cy="29329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5750" tIns="365750" rIns="365750" bIns="36575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82"/>
          <p:cNvSpPr txBox="1">
            <a:spLocks noGrp="1"/>
          </p:cNvSpPr>
          <p:nvPr>
            <p:ph type="body" idx="7"/>
          </p:nvPr>
        </p:nvSpPr>
        <p:spPr>
          <a:xfrm>
            <a:off x="8560278" y="4371437"/>
            <a:ext cx="1782792" cy="46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82"/>
          <p:cNvSpPr txBox="1">
            <a:spLocks noGrp="1"/>
          </p:cNvSpPr>
          <p:nvPr>
            <p:ph type="body" idx="8"/>
          </p:nvPr>
        </p:nvSpPr>
        <p:spPr>
          <a:xfrm>
            <a:off x="8560278" y="4839419"/>
            <a:ext cx="1782792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page image and text">
  <p:cSld name="full page image and text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3"/>
          <p:cNvSpPr>
            <a:spLocks noGrp="1"/>
          </p:cNvSpPr>
          <p:nvPr>
            <p:ph type="pic" idx="2"/>
          </p:nvPr>
        </p:nvSpPr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83"/>
          <p:cNvSpPr txBox="1">
            <a:spLocks noGrp="1"/>
          </p:cNvSpPr>
          <p:nvPr>
            <p:ph type="body" idx="1"/>
          </p:nvPr>
        </p:nvSpPr>
        <p:spPr>
          <a:xfrm>
            <a:off x="2152650" y="304800"/>
            <a:ext cx="9609645" cy="76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83"/>
          <p:cNvSpPr txBox="1">
            <a:spLocks noGrp="1"/>
          </p:cNvSpPr>
          <p:nvPr>
            <p:ph type="body" idx="3"/>
          </p:nvPr>
        </p:nvSpPr>
        <p:spPr>
          <a:xfrm>
            <a:off x="2152650" y="1142821"/>
            <a:ext cx="9609645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bg>
      <p:bgPr>
        <a:gradFill>
          <a:gsLst>
            <a:gs pos="0">
              <a:schemeClr val="accent1"/>
            </a:gs>
            <a:gs pos="100000">
              <a:srgbClr val="383C3C"/>
            </a:gs>
          </a:gsLst>
          <a:lin ang="2700000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/>
          <p:nvPr/>
        </p:nvSpPr>
        <p:spPr>
          <a:xfrm>
            <a:off x="304800" y="304800"/>
            <a:ext cx="11582400" cy="6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1"/>
          <p:cNvSpPr txBox="1">
            <a:spLocks noGrp="1"/>
          </p:cNvSpPr>
          <p:nvPr>
            <p:ph type="ctrTitle"/>
          </p:nvPr>
        </p:nvSpPr>
        <p:spPr>
          <a:xfrm>
            <a:off x="1524000" y="1989137"/>
            <a:ext cx="91440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subTitle" idx="1"/>
          </p:nvPr>
        </p:nvSpPr>
        <p:spPr>
          <a:xfrm>
            <a:off x="1524000" y="3147219"/>
            <a:ext cx="91440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2"/>
          </p:nvPr>
        </p:nvSpPr>
        <p:spPr>
          <a:xfrm>
            <a:off x="4476750" y="3998119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C3C"/>
              </a:buClr>
              <a:buSzPts val="1800"/>
              <a:buNone/>
              <a:defRPr sz="1800" b="0" i="0" cap="none">
                <a:solidFill>
                  <a:srgbClr val="38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3"/>
          </p:nvPr>
        </p:nvSpPr>
        <p:spPr>
          <a:xfrm>
            <a:off x="4476750" y="4292995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83C3C"/>
              </a:buClr>
              <a:buSzPts val="1800"/>
              <a:buNone/>
              <a:defRPr sz="1800" b="0" i="1" cap="none">
                <a:solidFill>
                  <a:srgbClr val="38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21"/>
          <p:cNvCxnSpPr/>
          <p:nvPr/>
        </p:nvCxnSpPr>
        <p:spPr>
          <a:xfrm>
            <a:off x="3584575" y="3800475"/>
            <a:ext cx="5022850" cy="0"/>
          </a:xfrm>
          <a:prstGeom prst="straightConnector1">
            <a:avLst/>
          </a:prstGeom>
          <a:noFill/>
          <a:ln w="12700" cap="flat" cmpd="sng">
            <a:solidFill>
              <a:srgbClr val="E6E6E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1">
  <p:cSld name="team 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8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5" name="Google Shape;545;p84"/>
          <p:cNvSpPr txBox="1">
            <a:spLocks noGrp="1"/>
          </p:cNvSpPr>
          <p:nvPr>
            <p:ph type="body" idx="2"/>
          </p:nvPr>
        </p:nvSpPr>
        <p:spPr>
          <a:xfrm>
            <a:off x="3539705" y="4725119"/>
            <a:ext cx="242833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84"/>
          <p:cNvSpPr txBox="1">
            <a:spLocks noGrp="1"/>
          </p:cNvSpPr>
          <p:nvPr>
            <p:ph type="body" idx="3"/>
          </p:nvPr>
        </p:nvSpPr>
        <p:spPr>
          <a:xfrm>
            <a:off x="3539705" y="5193101"/>
            <a:ext cx="2428337" cy="8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84"/>
          <p:cNvSpPr txBox="1">
            <a:spLocks noGrp="1"/>
          </p:cNvSpPr>
          <p:nvPr>
            <p:ph type="body" idx="4"/>
          </p:nvPr>
        </p:nvSpPr>
        <p:spPr>
          <a:xfrm>
            <a:off x="6223960" y="4725119"/>
            <a:ext cx="242833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84"/>
          <p:cNvSpPr txBox="1">
            <a:spLocks noGrp="1"/>
          </p:cNvSpPr>
          <p:nvPr>
            <p:ph type="body" idx="5"/>
          </p:nvPr>
        </p:nvSpPr>
        <p:spPr>
          <a:xfrm>
            <a:off x="6223960" y="5193101"/>
            <a:ext cx="2428337" cy="8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9" name="Google Shape;549;p84"/>
          <p:cNvSpPr txBox="1">
            <a:spLocks noGrp="1"/>
          </p:cNvSpPr>
          <p:nvPr>
            <p:ph type="body" idx="6"/>
          </p:nvPr>
        </p:nvSpPr>
        <p:spPr>
          <a:xfrm>
            <a:off x="838201" y="4725119"/>
            <a:ext cx="242833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0" name="Google Shape;550;p84"/>
          <p:cNvSpPr txBox="1">
            <a:spLocks noGrp="1"/>
          </p:cNvSpPr>
          <p:nvPr>
            <p:ph type="body" idx="7"/>
          </p:nvPr>
        </p:nvSpPr>
        <p:spPr>
          <a:xfrm>
            <a:off x="838201" y="5193101"/>
            <a:ext cx="2428337" cy="8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1" name="Google Shape;551;p84"/>
          <p:cNvSpPr txBox="1">
            <a:spLocks noGrp="1"/>
          </p:cNvSpPr>
          <p:nvPr>
            <p:ph type="body" idx="8"/>
          </p:nvPr>
        </p:nvSpPr>
        <p:spPr>
          <a:xfrm>
            <a:off x="838200" y="1572883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2" name="Google Shape;552;p84"/>
          <p:cNvSpPr>
            <a:spLocks noGrp="1"/>
          </p:cNvSpPr>
          <p:nvPr>
            <p:ph type="pic" idx="9"/>
          </p:nvPr>
        </p:nvSpPr>
        <p:spPr>
          <a:xfrm>
            <a:off x="838200" y="2043923"/>
            <a:ext cx="10515600" cy="1482299"/>
          </a:xfrm>
          <a:prstGeom prst="rect">
            <a:avLst/>
          </a:prstGeom>
          <a:noFill/>
          <a:ln>
            <a:noFill/>
          </a:ln>
        </p:spPr>
      </p:sp>
      <p:sp>
        <p:nvSpPr>
          <p:cNvPr id="553" name="Google Shape;553;p84"/>
          <p:cNvSpPr>
            <a:spLocks noGrp="1"/>
          </p:cNvSpPr>
          <p:nvPr>
            <p:ph type="pic" idx="13"/>
          </p:nvPr>
        </p:nvSpPr>
        <p:spPr>
          <a:xfrm>
            <a:off x="1503729" y="3543474"/>
            <a:ext cx="1097280" cy="109728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" name="Google Shape;554;p84"/>
          <p:cNvSpPr>
            <a:spLocks noGrp="1"/>
          </p:cNvSpPr>
          <p:nvPr>
            <p:ph type="pic" idx="14"/>
          </p:nvPr>
        </p:nvSpPr>
        <p:spPr>
          <a:xfrm>
            <a:off x="4205233" y="3543474"/>
            <a:ext cx="1097280" cy="109728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84"/>
          <p:cNvSpPr>
            <a:spLocks noGrp="1"/>
          </p:cNvSpPr>
          <p:nvPr>
            <p:ph type="pic" idx="15"/>
          </p:nvPr>
        </p:nvSpPr>
        <p:spPr>
          <a:xfrm>
            <a:off x="6889488" y="3543474"/>
            <a:ext cx="1097280" cy="109728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84"/>
          <p:cNvSpPr txBox="1">
            <a:spLocks noGrp="1"/>
          </p:cNvSpPr>
          <p:nvPr>
            <p:ph type="body" idx="16"/>
          </p:nvPr>
        </p:nvSpPr>
        <p:spPr>
          <a:xfrm>
            <a:off x="8925462" y="4725119"/>
            <a:ext cx="242833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7" name="Google Shape;557;p84"/>
          <p:cNvSpPr txBox="1">
            <a:spLocks noGrp="1"/>
          </p:cNvSpPr>
          <p:nvPr>
            <p:ph type="body" idx="17"/>
          </p:nvPr>
        </p:nvSpPr>
        <p:spPr>
          <a:xfrm>
            <a:off x="8925462" y="5193101"/>
            <a:ext cx="2428337" cy="84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8" name="Google Shape;558;p84"/>
          <p:cNvSpPr>
            <a:spLocks noGrp="1"/>
          </p:cNvSpPr>
          <p:nvPr>
            <p:ph type="pic" idx="18"/>
          </p:nvPr>
        </p:nvSpPr>
        <p:spPr>
          <a:xfrm>
            <a:off x="9590990" y="3543474"/>
            <a:ext cx="1097280" cy="1097280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ttom text">
  <p:cSld name="title and bottom text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8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p85"/>
          <p:cNvSpPr txBox="1">
            <a:spLocks noGrp="1"/>
          </p:cNvSpPr>
          <p:nvPr>
            <p:ph type="body" idx="2"/>
          </p:nvPr>
        </p:nvSpPr>
        <p:spPr>
          <a:xfrm>
            <a:off x="838200" y="5446681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bottom text">
  <p:cSld name="5_title and bottom tex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>
            <a:spLocks noGrp="1"/>
          </p:cNvSpPr>
          <p:nvPr>
            <p:ph type="pic" idx="2"/>
          </p:nvPr>
        </p:nvSpPr>
        <p:spPr>
          <a:xfrm>
            <a:off x="2187895" y="1772982"/>
            <a:ext cx="2412681" cy="363618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65" name="Google Shape;565;p86"/>
          <p:cNvSpPr txBox="1">
            <a:spLocks noGrp="1"/>
          </p:cNvSpPr>
          <p:nvPr>
            <p:ph type="title"/>
          </p:nvPr>
        </p:nvSpPr>
        <p:spPr>
          <a:xfrm>
            <a:off x="6667500" y="933450"/>
            <a:ext cx="4686300" cy="13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86"/>
          <p:cNvSpPr txBox="1">
            <a:spLocks noGrp="1"/>
          </p:cNvSpPr>
          <p:nvPr>
            <p:ph type="body" idx="1"/>
          </p:nvPr>
        </p:nvSpPr>
        <p:spPr>
          <a:xfrm>
            <a:off x="7591425" y="4877519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86"/>
          <p:cNvSpPr txBox="1">
            <a:spLocks noGrp="1"/>
          </p:cNvSpPr>
          <p:nvPr>
            <p:ph type="body" idx="3"/>
          </p:nvPr>
        </p:nvSpPr>
        <p:spPr>
          <a:xfrm>
            <a:off x="7591425" y="5229944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86"/>
          <p:cNvSpPr txBox="1">
            <a:spLocks noGrp="1"/>
          </p:cNvSpPr>
          <p:nvPr>
            <p:ph type="body" idx="4"/>
          </p:nvPr>
        </p:nvSpPr>
        <p:spPr>
          <a:xfrm>
            <a:off x="7591425" y="3697498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86"/>
          <p:cNvSpPr txBox="1">
            <a:spLocks noGrp="1"/>
          </p:cNvSpPr>
          <p:nvPr>
            <p:ph type="body" idx="5"/>
          </p:nvPr>
        </p:nvSpPr>
        <p:spPr>
          <a:xfrm>
            <a:off x="7591425" y="4049923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86"/>
          <p:cNvSpPr txBox="1">
            <a:spLocks noGrp="1"/>
          </p:cNvSpPr>
          <p:nvPr>
            <p:ph type="body" idx="6"/>
          </p:nvPr>
        </p:nvSpPr>
        <p:spPr>
          <a:xfrm>
            <a:off x="7591425" y="2528800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86"/>
          <p:cNvSpPr txBox="1">
            <a:spLocks noGrp="1"/>
          </p:cNvSpPr>
          <p:nvPr>
            <p:ph type="body" idx="7"/>
          </p:nvPr>
        </p:nvSpPr>
        <p:spPr>
          <a:xfrm>
            <a:off x="7591425" y="2881225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bottom text">
  <p:cSld name="3_title and bottom tex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>
            <a:spLocks noGrp="1"/>
          </p:cNvSpPr>
          <p:nvPr>
            <p:ph type="title"/>
          </p:nvPr>
        </p:nvSpPr>
        <p:spPr>
          <a:xfrm>
            <a:off x="6667500" y="933450"/>
            <a:ext cx="4686300" cy="13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87"/>
          <p:cNvSpPr txBox="1">
            <a:spLocks noGrp="1"/>
          </p:cNvSpPr>
          <p:nvPr>
            <p:ph type="body" idx="1"/>
          </p:nvPr>
        </p:nvSpPr>
        <p:spPr>
          <a:xfrm>
            <a:off x="7591425" y="4877519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87"/>
          <p:cNvSpPr txBox="1">
            <a:spLocks noGrp="1"/>
          </p:cNvSpPr>
          <p:nvPr>
            <p:ph type="body" idx="2"/>
          </p:nvPr>
        </p:nvSpPr>
        <p:spPr>
          <a:xfrm>
            <a:off x="7591425" y="5229944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87"/>
          <p:cNvSpPr txBox="1">
            <a:spLocks noGrp="1"/>
          </p:cNvSpPr>
          <p:nvPr>
            <p:ph type="body" idx="3"/>
          </p:nvPr>
        </p:nvSpPr>
        <p:spPr>
          <a:xfrm>
            <a:off x="7591425" y="3697498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87"/>
          <p:cNvSpPr txBox="1">
            <a:spLocks noGrp="1"/>
          </p:cNvSpPr>
          <p:nvPr>
            <p:ph type="body" idx="4"/>
          </p:nvPr>
        </p:nvSpPr>
        <p:spPr>
          <a:xfrm>
            <a:off x="7591425" y="4049923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87"/>
          <p:cNvSpPr txBox="1">
            <a:spLocks noGrp="1"/>
          </p:cNvSpPr>
          <p:nvPr>
            <p:ph type="body" idx="5"/>
          </p:nvPr>
        </p:nvSpPr>
        <p:spPr>
          <a:xfrm>
            <a:off x="7591425" y="2528800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87"/>
          <p:cNvSpPr txBox="1">
            <a:spLocks noGrp="1"/>
          </p:cNvSpPr>
          <p:nvPr>
            <p:ph type="body" idx="6"/>
          </p:nvPr>
        </p:nvSpPr>
        <p:spPr>
          <a:xfrm>
            <a:off x="7591425" y="2881225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87"/>
          <p:cNvSpPr>
            <a:spLocks noGrp="1"/>
          </p:cNvSpPr>
          <p:nvPr>
            <p:ph type="pic" idx="7"/>
          </p:nvPr>
        </p:nvSpPr>
        <p:spPr>
          <a:xfrm>
            <a:off x="992057" y="1856777"/>
            <a:ext cx="4957767" cy="351604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bottom text">
  <p:cSld name="4_title and bottom text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"/>
          <p:cNvSpPr txBox="1">
            <a:spLocks noGrp="1"/>
          </p:cNvSpPr>
          <p:nvPr>
            <p:ph type="title"/>
          </p:nvPr>
        </p:nvSpPr>
        <p:spPr>
          <a:xfrm>
            <a:off x="6667500" y="933450"/>
            <a:ext cx="4686300" cy="13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88"/>
          <p:cNvSpPr txBox="1">
            <a:spLocks noGrp="1"/>
          </p:cNvSpPr>
          <p:nvPr>
            <p:ph type="body" idx="1"/>
          </p:nvPr>
        </p:nvSpPr>
        <p:spPr>
          <a:xfrm>
            <a:off x="7591425" y="4877519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88"/>
          <p:cNvSpPr txBox="1">
            <a:spLocks noGrp="1"/>
          </p:cNvSpPr>
          <p:nvPr>
            <p:ph type="body" idx="2"/>
          </p:nvPr>
        </p:nvSpPr>
        <p:spPr>
          <a:xfrm>
            <a:off x="7591425" y="5229944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88"/>
          <p:cNvSpPr txBox="1">
            <a:spLocks noGrp="1"/>
          </p:cNvSpPr>
          <p:nvPr>
            <p:ph type="body" idx="3"/>
          </p:nvPr>
        </p:nvSpPr>
        <p:spPr>
          <a:xfrm>
            <a:off x="7591425" y="3697498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88"/>
          <p:cNvSpPr txBox="1">
            <a:spLocks noGrp="1"/>
          </p:cNvSpPr>
          <p:nvPr>
            <p:ph type="body" idx="4"/>
          </p:nvPr>
        </p:nvSpPr>
        <p:spPr>
          <a:xfrm>
            <a:off x="7591425" y="4049923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88"/>
          <p:cNvSpPr txBox="1">
            <a:spLocks noGrp="1"/>
          </p:cNvSpPr>
          <p:nvPr>
            <p:ph type="body" idx="5"/>
          </p:nvPr>
        </p:nvSpPr>
        <p:spPr>
          <a:xfrm>
            <a:off x="7591425" y="2528800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88"/>
          <p:cNvSpPr txBox="1">
            <a:spLocks noGrp="1"/>
          </p:cNvSpPr>
          <p:nvPr>
            <p:ph type="body" idx="6"/>
          </p:nvPr>
        </p:nvSpPr>
        <p:spPr>
          <a:xfrm>
            <a:off x="7591425" y="2881225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88"/>
          <p:cNvSpPr>
            <a:spLocks noGrp="1"/>
          </p:cNvSpPr>
          <p:nvPr>
            <p:ph type="pic" idx="7"/>
          </p:nvPr>
        </p:nvSpPr>
        <p:spPr>
          <a:xfrm>
            <a:off x="1748471" y="1772982"/>
            <a:ext cx="3444937" cy="3636186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bottom text">
  <p:cSld name="6_title and bottom text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9"/>
          <p:cNvSpPr txBox="1">
            <a:spLocks noGrp="1"/>
          </p:cNvSpPr>
          <p:nvPr>
            <p:ph type="title"/>
          </p:nvPr>
        </p:nvSpPr>
        <p:spPr>
          <a:xfrm>
            <a:off x="6667500" y="933450"/>
            <a:ext cx="4686300" cy="13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89"/>
          <p:cNvSpPr txBox="1">
            <a:spLocks noGrp="1"/>
          </p:cNvSpPr>
          <p:nvPr>
            <p:ph type="body" idx="1"/>
          </p:nvPr>
        </p:nvSpPr>
        <p:spPr>
          <a:xfrm>
            <a:off x="7591425" y="4877519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89"/>
          <p:cNvSpPr txBox="1">
            <a:spLocks noGrp="1"/>
          </p:cNvSpPr>
          <p:nvPr>
            <p:ph type="body" idx="2"/>
          </p:nvPr>
        </p:nvSpPr>
        <p:spPr>
          <a:xfrm>
            <a:off x="7591425" y="5229944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89"/>
          <p:cNvSpPr txBox="1">
            <a:spLocks noGrp="1"/>
          </p:cNvSpPr>
          <p:nvPr>
            <p:ph type="body" idx="3"/>
          </p:nvPr>
        </p:nvSpPr>
        <p:spPr>
          <a:xfrm>
            <a:off x="7591425" y="3697498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89"/>
          <p:cNvSpPr txBox="1">
            <a:spLocks noGrp="1"/>
          </p:cNvSpPr>
          <p:nvPr>
            <p:ph type="body" idx="4"/>
          </p:nvPr>
        </p:nvSpPr>
        <p:spPr>
          <a:xfrm>
            <a:off x="7591425" y="4049923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89"/>
          <p:cNvSpPr txBox="1">
            <a:spLocks noGrp="1"/>
          </p:cNvSpPr>
          <p:nvPr>
            <p:ph type="body" idx="5"/>
          </p:nvPr>
        </p:nvSpPr>
        <p:spPr>
          <a:xfrm>
            <a:off x="7591425" y="2528800"/>
            <a:ext cx="3762375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p89"/>
          <p:cNvSpPr txBox="1">
            <a:spLocks noGrp="1"/>
          </p:cNvSpPr>
          <p:nvPr>
            <p:ph type="body" idx="6"/>
          </p:nvPr>
        </p:nvSpPr>
        <p:spPr>
          <a:xfrm>
            <a:off x="7591425" y="2881225"/>
            <a:ext cx="3762375" cy="55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8" name="Google Shape;598;p89"/>
          <p:cNvSpPr>
            <a:spLocks noGrp="1"/>
          </p:cNvSpPr>
          <p:nvPr>
            <p:ph type="pic" idx="7"/>
          </p:nvPr>
        </p:nvSpPr>
        <p:spPr>
          <a:xfrm>
            <a:off x="2129817" y="1820428"/>
            <a:ext cx="2795179" cy="3516042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bottom text">
  <p:cSld name="1_title and bottom text">
    <p:bg>
      <p:bgPr>
        <a:solidFill>
          <a:schemeClr val="dk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0"/>
          <p:cNvSpPr txBox="1">
            <a:spLocks noGrp="1"/>
          </p:cNvSpPr>
          <p:nvPr>
            <p:ph type="body" idx="1"/>
          </p:nvPr>
        </p:nvSpPr>
        <p:spPr>
          <a:xfrm>
            <a:off x="1561381" y="4805452"/>
            <a:ext cx="9069238" cy="896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1" name="Google Shape;601;p90"/>
          <p:cNvSpPr>
            <a:spLocks noGrp="1"/>
          </p:cNvSpPr>
          <p:nvPr>
            <p:ph type="pic" idx="2"/>
          </p:nvPr>
        </p:nvSpPr>
        <p:spPr>
          <a:xfrm>
            <a:off x="802258" y="690113"/>
            <a:ext cx="10587484" cy="355953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and bottom text">
  <p:cSld name="2_title and bottom text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1"/>
          <p:cNvSpPr/>
          <p:nvPr/>
        </p:nvSpPr>
        <p:spPr>
          <a:xfrm>
            <a:off x="0" y="2933700"/>
            <a:ext cx="12192000" cy="3924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9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9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91"/>
          <p:cNvSpPr>
            <a:spLocks noGrp="1"/>
          </p:cNvSpPr>
          <p:nvPr>
            <p:ph type="pic" idx="2"/>
          </p:nvPr>
        </p:nvSpPr>
        <p:spPr>
          <a:xfrm>
            <a:off x="2049671" y="3667125"/>
            <a:ext cx="8114099" cy="2641648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image and content">
  <p:cSld name="wide image and content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9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p92"/>
          <p:cNvSpPr txBox="1">
            <a:spLocks noGrp="1"/>
          </p:cNvSpPr>
          <p:nvPr>
            <p:ph type="body" idx="2"/>
          </p:nvPr>
        </p:nvSpPr>
        <p:spPr>
          <a:xfrm>
            <a:off x="838200" y="5446681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92"/>
          <p:cNvSpPr>
            <a:spLocks noGrp="1"/>
          </p:cNvSpPr>
          <p:nvPr>
            <p:ph type="pic" idx="3"/>
          </p:nvPr>
        </p:nvSpPr>
        <p:spPr>
          <a:xfrm>
            <a:off x="0" y="1905000"/>
            <a:ext cx="12192000" cy="3181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dark bottom page">
  <p:cSld name="title and dark bottom page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9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93"/>
          <p:cNvSpPr txBox="1">
            <a:spLocks noGrp="1"/>
          </p:cNvSpPr>
          <p:nvPr>
            <p:ph type="body" idx="2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93"/>
          <p:cNvSpPr/>
          <p:nvPr/>
        </p:nvSpPr>
        <p:spPr>
          <a:xfrm>
            <a:off x="0" y="2240884"/>
            <a:ext cx="12192000" cy="46171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2"/>
          <p:cNvSpPr txBox="1">
            <a:spLocks noGrp="1"/>
          </p:cNvSpPr>
          <p:nvPr>
            <p:ph type="ctrTitle"/>
          </p:nvPr>
        </p:nvSpPr>
        <p:spPr>
          <a:xfrm>
            <a:off x="838200" y="1989137"/>
            <a:ext cx="47752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subTitle" idx="1"/>
          </p:nvPr>
        </p:nvSpPr>
        <p:spPr>
          <a:xfrm>
            <a:off x="838200" y="3147219"/>
            <a:ext cx="4775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3"/>
          </p:nvPr>
        </p:nvSpPr>
        <p:spPr>
          <a:xfrm>
            <a:off x="838200" y="3998119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4"/>
          </p:nvPr>
        </p:nvSpPr>
        <p:spPr>
          <a:xfrm>
            <a:off x="838200" y="4292995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 i="1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ttom image">
  <p:cSld name="title and bottom image"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9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94"/>
          <p:cNvSpPr txBox="1">
            <a:spLocks noGrp="1"/>
          </p:cNvSpPr>
          <p:nvPr>
            <p:ph type="body" idx="2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1" name="Google Shape;621;p94"/>
          <p:cNvSpPr>
            <a:spLocks noGrp="1"/>
          </p:cNvSpPr>
          <p:nvPr>
            <p:ph type="pic" idx="3"/>
          </p:nvPr>
        </p:nvSpPr>
        <p:spPr>
          <a:xfrm>
            <a:off x="0" y="2240884"/>
            <a:ext cx="12192000" cy="461711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full image">
  <p:cSld name="title and full image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9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9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 and middle text">
  <p:cSld name="full image and middle tex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6"/>
          <p:cNvSpPr txBox="1">
            <a:spLocks noGrp="1"/>
          </p:cNvSpPr>
          <p:nvPr>
            <p:ph type="body" idx="1"/>
          </p:nvPr>
        </p:nvSpPr>
        <p:spPr>
          <a:xfrm>
            <a:off x="2324101" y="2209800"/>
            <a:ext cx="7543798" cy="2438400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2103100" tIns="182875" rIns="548625" bIns="1828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9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Content 2">
  <p:cSld name="3 Columns Content 2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9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2" name="Google Shape;632;p97"/>
          <p:cNvSpPr txBox="1">
            <a:spLocks noGrp="1"/>
          </p:cNvSpPr>
          <p:nvPr>
            <p:ph type="body" idx="2"/>
          </p:nvPr>
        </p:nvSpPr>
        <p:spPr>
          <a:xfrm>
            <a:off x="4583503" y="3001992"/>
            <a:ext cx="3024994" cy="73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97"/>
          <p:cNvSpPr txBox="1">
            <a:spLocks noGrp="1"/>
          </p:cNvSpPr>
          <p:nvPr>
            <p:ph type="body" idx="3"/>
          </p:nvPr>
        </p:nvSpPr>
        <p:spPr>
          <a:xfrm>
            <a:off x="4583503" y="3856008"/>
            <a:ext cx="3024994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97"/>
          <p:cNvSpPr txBox="1">
            <a:spLocks noGrp="1"/>
          </p:cNvSpPr>
          <p:nvPr>
            <p:ph type="body" idx="4"/>
          </p:nvPr>
        </p:nvSpPr>
        <p:spPr>
          <a:xfrm>
            <a:off x="8077202" y="3001992"/>
            <a:ext cx="3024994" cy="73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p97"/>
          <p:cNvSpPr txBox="1">
            <a:spLocks noGrp="1"/>
          </p:cNvSpPr>
          <p:nvPr>
            <p:ph type="body" idx="5"/>
          </p:nvPr>
        </p:nvSpPr>
        <p:spPr>
          <a:xfrm>
            <a:off x="8077202" y="3856008"/>
            <a:ext cx="3024994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97"/>
          <p:cNvSpPr txBox="1">
            <a:spLocks noGrp="1"/>
          </p:cNvSpPr>
          <p:nvPr>
            <p:ph type="body" idx="6"/>
          </p:nvPr>
        </p:nvSpPr>
        <p:spPr>
          <a:xfrm>
            <a:off x="1089804" y="3001992"/>
            <a:ext cx="3024994" cy="738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p97"/>
          <p:cNvSpPr txBox="1">
            <a:spLocks noGrp="1"/>
          </p:cNvSpPr>
          <p:nvPr>
            <p:ph type="body" idx="7"/>
          </p:nvPr>
        </p:nvSpPr>
        <p:spPr>
          <a:xfrm>
            <a:off x="1089804" y="3856008"/>
            <a:ext cx="3024994" cy="12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Columns Content and bg image">
  <p:cSld name="3 Columns Content and bg image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8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98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1" name="Google Shape;641;p98"/>
          <p:cNvSpPr txBox="1">
            <a:spLocks noGrp="1"/>
          </p:cNvSpPr>
          <p:nvPr>
            <p:ph type="body" idx="2"/>
          </p:nvPr>
        </p:nvSpPr>
        <p:spPr>
          <a:xfrm>
            <a:off x="4394200" y="2907101"/>
            <a:ext cx="3403600" cy="85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4300" tIns="91425" rIns="274300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98"/>
          <p:cNvSpPr txBox="1">
            <a:spLocks noGrp="1"/>
          </p:cNvSpPr>
          <p:nvPr>
            <p:ph type="body" idx="3"/>
          </p:nvPr>
        </p:nvSpPr>
        <p:spPr>
          <a:xfrm>
            <a:off x="4394200" y="3761117"/>
            <a:ext cx="3403600" cy="2370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98"/>
          <p:cNvSpPr txBox="1">
            <a:spLocks noGrp="1"/>
          </p:cNvSpPr>
          <p:nvPr>
            <p:ph type="body" idx="4"/>
          </p:nvPr>
        </p:nvSpPr>
        <p:spPr>
          <a:xfrm>
            <a:off x="7887899" y="2907101"/>
            <a:ext cx="3403600" cy="85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4300" tIns="91425" rIns="274300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98"/>
          <p:cNvSpPr txBox="1">
            <a:spLocks noGrp="1"/>
          </p:cNvSpPr>
          <p:nvPr>
            <p:ph type="body" idx="5"/>
          </p:nvPr>
        </p:nvSpPr>
        <p:spPr>
          <a:xfrm>
            <a:off x="7887899" y="3761117"/>
            <a:ext cx="3403600" cy="2370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98"/>
          <p:cNvSpPr txBox="1">
            <a:spLocks noGrp="1"/>
          </p:cNvSpPr>
          <p:nvPr>
            <p:ph type="body" idx="6"/>
          </p:nvPr>
        </p:nvSpPr>
        <p:spPr>
          <a:xfrm>
            <a:off x="900501" y="2907101"/>
            <a:ext cx="3403600" cy="85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274300" tIns="91425" rIns="274300" bIns="9142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98"/>
          <p:cNvSpPr txBox="1">
            <a:spLocks noGrp="1"/>
          </p:cNvSpPr>
          <p:nvPr>
            <p:ph type="body" idx="7"/>
          </p:nvPr>
        </p:nvSpPr>
        <p:spPr>
          <a:xfrm>
            <a:off x="900501" y="3761117"/>
            <a:ext cx="3403600" cy="23701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91425" rIns="274300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 b="0" i="0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98"/>
          <p:cNvSpPr txBox="1">
            <a:spLocks noGrp="1"/>
          </p:cNvSpPr>
          <p:nvPr>
            <p:ph type="body" idx="8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98"/>
          <p:cNvSpPr>
            <a:spLocks noGrp="1"/>
          </p:cNvSpPr>
          <p:nvPr>
            <p:ph type="pic" idx="9"/>
          </p:nvPr>
        </p:nvSpPr>
        <p:spPr>
          <a:xfrm>
            <a:off x="0" y="2184812"/>
            <a:ext cx="12192000" cy="46731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boxes and images">
  <p:cSld name="3 text boxes and images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9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p99"/>
          <p:cNvSpPr txBox="1">
            <a:spLocks noGrp="1"/>
          </p:cNvSpPr>
          <p:nvPr>
            <p:ph type="body" idx="2"/>
          </p:nvPr>
        </p:nvSpPr>
        <p:spPr>
          <a:xfrm>
            <a:off x="4919931" y="2794958"/>
            <a:ext cx="2352138" cy="30710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548625" rIns="365750" bIns="5486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3" name="Google Shape;653;p99"/>
          <p:cNvSpPr txBox="1">
            <a:spLocks noGrp="1"/>
          </p:cNvSpPr>
          <p:nvPr>
            <p:ph type="body" idx="3"/>
          </p:nvPr>
        </p:nvSpPr>
        <p:spPr>
          <a:xfrm>
            <a:off x="8413630" y="2794958"/>
            <a:ext cx="2352138" cy="30710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548625" rIns="365750" bIns="5486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99"/>
          <p:cNvSpPr txBox="1">
            <a:spLocks noGrp="1"/>
          </p:cNvSpPr>
          <p:nvPr>
            <p:ph type="body" idx="4"/>
          </p:nvPr>
        </p:nvSpPr>
        <p:spPr>
          <a:xfrm>
            <a:off x="1426232" y="2794958"/>
            <a:ext cx="2352138" cy="307100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548625" rIns="365750" bIns="5486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99"/>
          <p:cNvSpPr>
            <a:spLocks noGrp="1"/>
          </p:cNvSpPr>
          <p:nvPr>
            <p:ph type="pic" idx="5"/>
          </p:nvPr>
        </p:nvSpPr>
        <p:spPr>
          <a:xfrm>
            <a:off x="3098608" y="2115196"/>
            <a:ext cx="1359523" cy="135952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99"/>
          <p:cNvSpPr>
            <a:spLocks noGrp="1"/>
          </p:cNvSpPr>
          <p:nvPr>
            <p:ph type="pic" idx="6"/>
          </p:nvPr>
        </p:nvSpPr>
        <p:spPr>
          <a:xfrm>
            <a:off x="6592307" y="2115196"/>
            <a:ext cx="1359523" cy="135952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p99"/>
          <p:cNvSpPr>
            <a:spLocks noGrp="1"/>
          </p:cNvSpPr>
          <p:nvPr>
            <p:ph type="pic" idx="7"/>
          </p:nvPr>
        </p:nvSpPr>
        <p:spPr>
          <a:xfrm>
            <a:off x="10086006" y="2115196"/>
            <a:ext cx="1359523" cy="135952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4">
  <p:cSld name="portfolio 4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0"/>
          <p:cNvSpPr>
            <a:spLocks noGrp="1"/>
          </p:cNvSpPr>
          <p:nvPr>
            <p:ph type="pic" idx="2"/>
          </p:nvPr>
        </p:nvSpPr>
        <p:spPr>
          <a:xfrm>
            <a:off x="4454107" y="1863305"/>
            <a:ext cx="3283786" cy="4002657"/>
          </a:xfrm>
          <a:prstGeom prst="rect">
            <a:avLst/>
          </a:prstGeom>
          <a:noFill/>
          <a:ln>
            <a:noFill/>
          </a:ln>
        </p:spPr>
      </p:sp>
      <p:sp>
        <p:nvSpPr>
          <p:cNvPr id="660" name="Google Shape;660;p100"/>
          <p:cNvSpPr>
            <a:spLocks noGrp="1"/>
          </p:cNvSpPr>
          <p:nvPr>
            <p:ph type="pic" idx="3"/>
          </p:nvPr>
        </p:nvSpPr>
        <p:spPr>
          <a:xfrm>
            <a:off x="8070014" y="1863305"/>
            <a:ext cx="3283786" cy="4002657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100"/>
          <p:cNvSpPr>
            <a:spLocks noGrp="1"/>
          </p:cNvSpPr>
          <p:nvPr>
            <p:ph type="pic" idx="4"/>
          </p:nvPr>
        </p:nvSpPr>
        <p:spPr>
          <a:xfrm>
            <a:off x="838200" y="1863305"/>
            <a:ext cx="3283786" cy="4002657"/>
          </a:xfrm>
          <a:prstGeom prst="rect">
            <a:avLst/>
          </a:prstGeom>
          <a:noFill/>
          <a:ln>
            <a:noFill/>
          </a:ln>
        </p:spPr>
      </p:sp>
      <p:sp>
        <p:nvSpPr>
          <p:cNvPr id="662" name="Google Shape;662;p10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0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4" name="Google Shape;664;p100"/>
          <p:cNvSpPr txBox="1">
            <a:spLocks noGrp="1"/>
          </p:cNvSpPr>
          <p:nvPr>
            <p:ph type="body" idx="5"/>
          </p:nvPr>
        </p:nvSpPr>
        <p:spPr>
          <a:xfrm>
            <a:off x="4454107" y="4658264"/>
            <a:ext cx="3283786" cy="12076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5" name="Google Shape;665;p100"/>
          <p:cNvSpPr txBox="1">
            <a:spLocks noGrp="1"/>
          </p:cNvSpPr>
          <p:nvPr>
            <p:ph type="body" idx="6"/>
          </p:nvPr>
        </p:nvSpPr>
        <p:spPr>
          <a:xfrm>
            <a:off x="8070014" y="4658264"/>
            <a:ext cx="3283786" cy="12076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6" name="Google Shape;666;p100"/>
          <p:cNvSpPr txBox="1">
            <a:spLocks noGrp="1"/>
          </p:cNvSpPr>
          <p:nvPr>
            <p:ph type="body" idx="7"/>
          </p:nvPr>
        </p:nvSpPr>
        <p:spPr>
          <a:xfrm>
            <a:off x="838200" y="4658264"/>
            <a:ext cx="3283786" cy="12076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5">
  <p:cSld name="portfolio 5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1"/>
          <p:cNvSpPr>
            <a:spLocks noGrp="1"/>
          </p:cNvSpPr>
          <p:nvPr>
            <p:ph type="pic" idx="2"/>
          </p:nvPr>
        </p:nvSpPr>
        <p:spPr>
          <a:xfrm>
            <a:off x="8599096" y="500333"/>
            <a:ext cx="2754704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69" name="Google Shape;669;p101"/>
          <p:cNvSpPr txBox="1">
            <a:spLocks noGrp="1"/>
          </p:cNvSpPr>
          <p:nvPr>
            <p:ph type="body" idx="1"/>
          </p:nvPr>
        </p:nvSpPr>
        <p:spPr>
          <a:xfrm>
            <a:off x="8599096" y="3260785"/>
            <a:ext cx="2754704" cy="2605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65750" tIns="548625" rIns="182875" bIns="1828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101"/>
          <p:cNvSpPr>
            <a:spLocks noGrp="1"/>
          </p:cNvSpPr>
          <p:nvPr>
            <p:ph type="pic" idx="3"/>
          </p:nvPr>
        </p:nvSpPr>
        <p:spPr>
          <a:xfrm>
            <a:off x="5732731" y="3260785"/>
            <a:ext cx="2754703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1" name="Google Shape;671;p101"/>
          <p:cNvSpPr>
            <a:spLocks noGrp="1"/>
          </p:cNvSpPr>
          <p:nvPr>
            <p:ph type="pic" idx="4"/>
          </p:nvPr>
        </p:nvSpPr>
        <p:spPr>
          <a:xfrm>
            <a:off x="5732728" y="500333"/>
            <a:ext cx="2754705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2" name="Google Shape;672;p101"/>
          <p:cNvSpPr>
            <a:spLocks noGrp="1"/>
          </p:cNvSpPr>
          <p:nvPr>
            <p:ph type="pic" idx="5"/>
          </p:nvPr>
        </p:nvSpPr>
        <p:spPr>
          <a:xfrm>
            <a:off x="2866366" y="3260785"/>
            <a:ext cx="2754703" cy="2605177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73" name="Google Shape;673;p101"/>
          <p:cNvSpPr txBox="1">
            <a:spLocks noGrp="1"/>
          </p:cNvSpPr>
          <p:nvPr>
            <p:ph type="body" idx="6"/>
          </p:nvPr>
        </p:nvSpPr>
        <p:spPr>
          <a:xfrm>
            <a:off x="-1" y="500333"/>
            <a:ext cx="5621065" cy="2605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65750" tIns="822950" rIns="365750" bIns="3657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101"/>
          <p:cNvSpPr/>
          <p:nvPr/>
        </p:nvSpPr>
        <p:spPr>
          <a:xfrm>
            <a:off x="0" y="3260785"/>
            <a:ext cx="2754704" cy="260517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Columns Content">
  <p:cSld name="6 Columns Content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0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102"/>
          <p:cNvSpPr txBox="1">
            <a:spLocks noGrp="1"/>
          </p:cNvSpPr>
          <p:nvPr>
            <p:ph type="body" idx="2"/>
          </p:nvPr>
        </p:nvSpPr>
        <p:spPr>
          <a:xfrm>
            <a:off x="6320887" y="239913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102"/>
          <p:cNvSpPr txBox="1">
            <a:spLocks noGrp="1"/>
          </p:cNvSpPr>
          <p:nvPr>
            <p:ph type="body" idx="3"/>
          </p:nvPr>
        </p:nvSpPr>
        <p:spPr>
          <a:xfrm>
            <a:off x="6320887" y="2697581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102"/>
          <p:cNvSpPr txBox="1">
            <a:spLocks noGrp="1"/>
          </p:cNvSpPr>
          <p:nvPr>
            <p:ph type="body" idx="4"/>
          </p:nvPr>
        </p:nvSpPr>
        <p:spPr>
          <a:xfrm>
            <a:off x="9062230" y="239913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102"/>
          <p:cNvSpPr txBox="1">
            <a:spLocks noGrp="1"/>
          </p:cNvSpPr>
          <p:nvPr>
            <p:ph type="body" idx="5"/>
          </p:nvPr>
        </p:nvSpPr>
        <p:spPr>
          <a:xfrm>
            <a:off x="9062230" y="2697581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102"/>
          <p:cNvSpPr txBox="1">
            <a:spLocks noGrp="1"/>
          </p:cNvSpPr>
          <p:nvPr>
            <p:ph type="body" idx="6"/>
          </p:nvPr>
        </p:nvSpPr>
        <p:spPr>
          <a:xfrm>
            <a:off x="838199" y="239913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102"/>
          <p:cNvSpPr txBox="1">
            <a:spLocks noGrp="1"/>
          </p:cNvSpPr>
          <p:nvPr>
            <p:ph type="body" idx="7"/>
          </p:nvPr>
        </p:nvSpPr>
        <p:spPr>
          <a:xfrm>
            <a:off x="838199" y="2697581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102"/>
          <p:cNvSpPr txBox="1">
            <a:spLocks noGrp="1"/>
          </p:cNvSpPr>
          <p:nvPr>
            <p:ph type="body" idx="8"/>
          </p:nvPr>
        </p:nvSpPr>
        <p:spPr>
          <a:xfrm>
            <a:off x="3579543" y="239913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102"/>
          <p:cNvSpPr txBox="1">
            <a:spLocks noGrp="1"/>
          </p:cNvSpPr>
          <p:nvPr>
            <p:ph type="body" idx="9"/>
          </p:nvPr>
        </p:nvSpPr>
        <p:spPr>
          <a:xfrm>
            <a:off x="3579543" y="2697581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102"/>
          <p:cNvSpPr txBox="1">
            <a:spLocks noGrp="1"/>
          </p:cNvSpPr>
          <p:nvPr>
            <p:ph type="body" idx="13"/>
          </p:nvPr>
        </p:nvSpPr>
        <p:spPr>
          <a:xfrm>
            <a:off x="6320887" y="190124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p102"/>
          <p:cNvSpPr txBox="1">
            <a:spLocks noGrp="1"/>
          </p:cNvSpPr>
          <p:nvPr>
            <p:ph type="body" idx="14"/>
          </p:nvPr>
        </p:nvSpPr>
        <p:spPr>
          <a:xfrm>
            <a:off x="9062230" y="190124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102"/>
          <p:cNvSpPr txBox="1">
            <a:spLocks noGrp="1"/>
          </p:cNvSpPr>
          <p:nvPr>
            <p:ph type="body" idx="15"/>
          </p:nvPr>
        </p:nvSpPr>
        <p:spPr>
          <a:xfrm>
            <a:off x="838199" y="190124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" name="Google Shape;689;p102"/>
          <p:cNvSpPr txBox="1">
            <a:spLocks noGrp="1"/>
          </p:cNvSpPr>
          <p:nvPr>
            <p:ph type="body" idx="16"/>
          </p:nvPr>
        </p:nvSpPr>
        <p:spPr>
          <a:xfrm>
            <a:off x="3579543" y="1901241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102"/>
          <p:cNvSpPr txBox="1">
            <a:spLocks noGrp="1"/>
          </p:cNvSpPr>
          <p:nvPr>
            <p:ph type="body" idx="17"/>
          </p:nvPr>
        </p:nvSpPr>
        <p:spPr>
          <a:xfrm>
            <a:off x="6320887" y="460433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" name="Google Shape;691;p102"/>
          <p:cNvSpPr txBox="1">
            <a:spLocks noGrp="1"/>
          </p:cNvSpPr>
          <p:nvPr>
            <p:ph type="body" idx="18"/>
          </p:nvPr>
        </p:nvSpPr>
        <p:spPr>
          <a:xfrm>
            <a:off x="6320887" y="4902785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2" name="Google Shape;692;p102"/>
          <p:cNvSpPr txBox="1">
            <a:spLocks noGrp="1"/>
          </p:cNvSpPr>
          <p:nvPr>
            <p:ph type="body" idx="19"/>
          </p:nvPr>
        </p:nvSpPr>
        <p:spPr>
          <a:xfrm>
            <a:off x="9062230" y="460433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3" name="Google Shape;693;p102"/>
          <p:cNvSpPr txBox="1">
            <a:spLocks noGrp="1"/>
          </p:cNvSpPr>
          <p:nvPr>
            <p:ph type="body" idx="20"/>
          </p:nvPr>
        </p:nvSpPr>
        <p:spPr>
          <a:xfrm>
            <a:off x="9062230" y="4902785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4" name="Google Shape;694;p102"/>
          <p:cNvSpPr txBox="1">
            <a:spLocks noGrp="1"/>
          </p:cNvSpPr>
          <p:nvPr>
            <p:ph type="body" idx="21"/>
          </p:nvPr>
        </p:nvSpPr>
        <p:spPr>
          <a:xfrm>
            <a:off x="838199" y="460433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5" name="Google Shape;695;p102"/>
          <p:cNvSpPr txBox="1">
            <a:spLocks noGrp="1"/>
          </p:cNvSpPr>
          <p:nvPr>
            <p:ph type="body" idx="22"/>
          </p:nvPr>
        </p:nvSpPr>
        <p:spPr>
          <a:xfrm>
            <a:off x="838199" y="4902785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102"/>
          <p:cNvSpPr txBox="1">
            <a:spLocks noGrp="1"/>
          </p:cNvSpPr>
          <p:nvPr>
            <p:ph type="body" idx="23"/>
          </p:nvPr>
        </p:nvSpPr>
        <p:spPr>
          <a:xfrm>
            <a:off x="3579543" y="460433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7" name="Google Shape;697;p102"/>
          <p:cNvSpPr txBox="1">
            <a:spLocks noGrp="1"/>
          </p:cNvSpPr>
          <p:nvPr>
            <p:ph type="body" idx="24"/>
          </p:nvPr>
        </p:nvSpPr>
        <p:spPr>
          <a:xfrm>
            <a:off x="3579543" y="4902785"/>
            <a:ext cx="2291573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8" name="Google Shape;698;p102"/>
          <p:cNvSpPr txBox="1">
            <a:spLocks noGrp="1"/>
          </p:cNvSpPr>
          <p:nvPr>
            <p:ph type="body" idx="25"/>
          </p:nvPr>
        </p:nvSpPr>
        <p:spPr>
          <a:xfrm>
            <a:off x="6320887" y="410644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102"/>
          <p:cNvSpPr txBox="1">
            <a:spLocks noGrp="1"/>
          </p:cNvSpPr>
          <p:nvPr>
            <p:ph type="body" idx="26"/>
          </p:nvPr>
        </p:nvSpPr>
        <p:spPr>
          <a:xfrm>
            <a:off x="9062230" y="410644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102"/>
          <p:cNvSpPr txBox="1">
            <a:spLocks noGrp="1"/>
          </p:cNvSpPr>
          <p:nvPr>
            <p:ph type="body" idx="27"/>
          </p:nvPr>
        </p:nvSpPr>
        <p:spPr>
          <a:xfrm>
            <a:off x="838199" y="410644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1" name="Google Shape;701;p102"/>
          <p:cNvSpPr txBox="1">
            <a:spLocks noGrp="1"/>
          </p:cNvSpPr>
          <p:nvPr>
            <p:ph type="body" idx="28"/>
          </p:nvPr>
        </p:nvSpPr>
        <p:spPr>
          <a:xfrm>
            <a:off x="3579543" y="4106445"/>
            <a:ext cx="2291573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">
  <p:cSld name="team 2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10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5" name="Google Shape;705;p103"/>
          <p:cNvSpPr txBox="1">
            <a:spLocks noGrp="1"/>
          </p:cNvSpPr>
          <p:nvPr>
            <p:ph type="body" idx="2"/>
          </p:nvPr>
        </p:nvSpPr>
        <p:spPr>
          <a:xfrm>
            <a:off x="4514490" y="39783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6" name="Google Shape;706;p103"/>
          <p:cNvSpPr txBox="1">
            <a:spLocks noGrp="1"/>
          </p:cNvSpPr>
          <p:nvPr>
            <p:ph type="body" idx="3"/>
          </p:nvPr>
        </p:nvSpPr>
        <p:spPr>
          <a:xfrm>
            <a:off x="4514490" y="4654666"/>
            <a:ext cx="316302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7" name="Google Shape;707;p103"/>
          <p:cNvSpPr txBox="1">
            <a:spLocks noGrp="1"/>
          </p:cNvSpPr>
          <p:nvPr>
            <p:ph type="body" idx="4"/>
          </p:nvPr>
        </p:nvSpPr>
        <p:spPr>
          <a:xfrm>
            <a:off x="8008189" y="39783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p103"/>
          <p:cNvSpPr txBox="1">
            <a:spLocks noGrp="1"/>
          </p:cNvSpPr>
          <p:nvPr>
            <p:ph type="body" idx="5"/>
          </p:nvPr>
        </p:nvSpPr>
        <p:spPr>
          <a:xfrm>
            <a:off x="8008189" y="4654666"/>
            <a:ext cx="316302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p103"/>
          <p:cNvSpPr txBox="1">
            <a:spLocks noGrp="1"/>
          </p:cNvSpPr>
          <p:nvPr>
            <p:ph type="body" idx="6"/>
          </p:nvPr>
        </p:nvSpPr>
        <p:spPr>
          <a:xfrm>
            <a:off x="1020791" y="397839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" name="Google Shape;710;p103"/>
          <p:cNvSpPr txBox="1">
            <a:spLocks noGrp="1"/>
          </p:cNvSpPr>
          <p:nvPr>
            <p:ph type="body" idx="7"/>
          </p:nvPr>
        </p:nvSpPr>
        <p:spPr>
          <a:xfrm>
            <a:off x="1020791" y="4654666"/>
            <a:ext cx="316302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1" name="Google Shape;711;p103"/>
          <p:cNvSpPr txBox="1">
            <a:spLocks noGrp="1"/>
          </p:cNvSpPr>
          <p:nvPr>
            <p:ph type="body" idx="8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2" name="Google Shape;712;p103"/>
          <p:cNvSpPr>
            <a:spLocks noGrp="1"/>
          </p:cNvSpPr>
          <p:nvPr>
            <p:ph type="pic" idx="9"/>
          </p:nvPr>
        </p:nvSpPr>
        <p:spPr>
          <a:xfrm>
            <a:off x="1020792" y="2184812"/>
            <a:ext cx="3163020" cy="1735171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103"/>
          <p:cNvSpPr>
            <a:spLocks noGrp="1"/>
          </p:cNvSpPr>
          <p:nvPr>
            <p:ph type="pic" idx="13"/>
          </p:nvPr>
        </p:nvSpPr>
        <p:spPr>
          <a:xfrm>
            <a:off x="4516826" y="2184812"/>
            <a:ext cx="3163020" cy="1735171"/>
          </a:xfrm>
          <a:prstGeom prst="rect">
            <a:avLst/>
          </a:prstGeom>
          <a:noFill/>
          <a:ln>
            <a:noFill/>
          </a:ln>
        </p:spPr>
      </p:sp>
      <p:sp>
        <p:nvSpPr>
          <p:cNvPr id="714" name="Google Shape;714;p103"/>
          <p:cNvSpPr>
            <a:spLocks noGrp="1"/>
          </p:cNvSpPr>
          <p:nvPr>
            <p:ph type="pic" idx="14"/>
          </p:nvPr>
        </p:nvSpPr>
        <p:spPr>
          <a:xfrm>
            <a:off x="8018074" y="2184812"/>
            <a:ext cx="3163020" cy="1735171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103"/>
          <p:cNvSpPr txBox="1">
            <a:spLocks noGrp="1"/>
          </p:cNvSpPr>
          <p:nvPr>
            <p:ph type="body" idx="15"/>
          </p:nvPr>
        </p:nvSpPr>
        <p:spPr>
          <a:xfrm>
            <a:off x="4514490" y="430224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103"/>
          <p:cNvSpPr txBox="1">
            <a:spLocks noGrp="1"/>
          </p:cNvSpPr>
          <p:nvPr>
            <p:ph type="body" idx="16"/>
          </p:nvPr>
        </p:nvSpPr>
        <p:spPr>
          <a:xfrm>
            <a:off x="8008189" y="430224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p103"/>
          <p:cNvSpPr txBox="1">
            <a:spLocks noGrp="1"/>
          </p:cNvSpPr>
          <p:nvPr>
            <p:ph type="body" idx="17"/>
          </p:nvPr>
        </p:nvSpPr>
        <p:spPr>
          <a:xfrm>
            <a:off x="1020791" y="430224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4">
  <p:cSld name="Title 4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1" name="Google Shape;81;p23"/>
          <p:cNvSpPr txBox="1">
            <a:spLocks noGrp="1"/>
          </p:cNvSpPr>
          <p:nvPr>
            <p:ph type="ctrTitle"/>
          </p:nvPr>
        </p:nvSpPr>
        <p:spPr>
          <a:xfrm>
            <a:off x="3708400" y="2674937"/>
            <a:ext cx="47752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ubTitle" idx="1"/>
          </p:nvPr>
        </p:nvSpPr>
        <p:spPr>
          <a:xfrm>
            <a:off x="3708400" y="3833019"/>
            <a:ext cx="4775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 i="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body" idx="3"/>
          </p:nvPr>
        </p:nvSpPr>
        <p:spPr>
          <a:xfrm>
            <a:off x="4476750" y="4683919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0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4"/>
          </p:nvPr>
        </p:nvSpPr>
        <p:spPr>
          <a:xfrm>
            <a:off x="4476750" y="4978795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 b="0" i="1" cap="none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m 6">
  <p:cSld name="team 6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4"/>
          <p:cNvSpPr>
            <a:spLocks noGrp="1"/>
          </p:cNvSpPr>
          <p:nvPr>
            <p:ph type="pic" idx="2"/>
          </p:nvPr>
        </p:nvSpPr>
        <p:spPr>
          <a:xfrm>
            <a:off x="4723409" y="1781176"/>
            <a:ext cx="2749854" cy="2547672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0" name="Google Shape;720;p104"/>
          <p:cNvSpPr>
            <a:spLocks noGrp="1"/>
          </p:cNvSpPr>
          <p:nvPr>
            <p:ph type="pic" idx="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21" name="Google Shape;721;p10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0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104"/>
          <p:cNvSpPr txBox="1">
            <a:spLocks noGrp="1"/>
          </p:cNvSpPr>
          <p:nvPr>
            <p:ph type="body" idx="4"/>
          </p:nvPr>
        </p:nvSpPr>
        <p:spPr>
          <a:xfrm>
            <a:off x="4514490" y="462579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p104"/>
          <p:cNvSpPr txBox="1">
            <a:spLocks noGrp="1"/>
          </p:cNvSpPr>
          <p:nvPr>
            <p:ph type="body" idx="5"/>
          </p:nvPr>
        </p:nvSpPr>
        <p:spPr>
          <a:xfrm>
            <a:off x="4804912" y="5449409"/>
            <a:ext cx="2582176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p104"/>
          <p:cNvSpPr txBox="1">
            <a:spLocks noGrp="1"/>
          </p:cNvSpPr>
          <p:nvPr>
            <p:ph type="body" idx="6"/>
          </p:nvPr>
        </p:nvSpPr>
        <p:spPr>
          <a:xfrm>
            <a:off x="8008189" y="462579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7"/>
          </p:nvPr>
        </p:nvSpPr>
        <p:spPr>
          <a:xfrm>
            <a:off x="8298611" y="5449409"/>
            <a:ext cx="2582176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7" name="Google Shape;727;p104"/>
          <p:cNvSpPr txBox="1">
            <a:spLocks noGrp="1"/>
          </p:cNvSpPr>
          <p:nvPr>
            <p:ph type="body" idx="8"/>
          </p:nvPr>
        </p:nvSpPr>
        <p:spPr>
          <a:xfrm>
            <a:off x="1020791" y="462579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8" name="Google Shape;728;p104"/>
          <p:cNvSpPr txBox="1">
            <a:spLocks noGrp="1"/>
          </p:cNvSpPr>
          <p:nvPr>
            <p:ph type="body" idx="9"/>
          </p:nvPr>
        </p:nvSpPr>
        <p:spPr>
          <a:xfrm>
            <a:off x="1311213" y="5449409"/>
            <a:ext cx="2582176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9" name="Google Shape;729;p104"/>
          <p:cNvSpPr>
            <a:spLocks noGrp="1"/>
          </p:cNvSpPr>
          <p:nvPr>
            <p:ph type="pic" idx="13"/>
          </p:nvPr>
        </p:nvSpPr>
        <p:spPr>
          <a:xfrm>
            <a:off x="1227375" y="1781176"/>
            <a:ext cx="2749854" cy="2547672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0" name="Google Shape;730;p104"/>
          <p:cNvSpPr>
            <a:spLocks noGrp="1"/>
          </p:cNvSpPr>
          <p:nvPr>
            <p:ph type="pic" idx="14"/>
          </p:nvPr>
        </p:nvSpPr>
        <p:spPr>
          <a:xfrm>
            <a:off x="8224657" y="1781176"/>
            <a:ext cx="2749854" cy="2547672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1" name="Google Shape;731;p104"/>
          <p:cNvSpPr txBox="1">
            <a:spLocks noGrp="1"/>
          </p:cNvSpPr>
          <p:nvPr>
            <p:ph type="body" idx="15"/>
          </p:nvPr>
        </p:nvSpPr>
        <p:spPr>
          <a:xfrm>
            <a:off x="4514490" y="494964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104"/>
          <p:cNvSpPr txBox="1">
            <a:spLocks noGrp="1"/>
          </p:cNvSpPr>
          <p:nvPr>
            <p:ph type="body" idx="16"/>
          </p:nvPr>
        </p:nvSpPr>
        <p:spPr>
          <a:xfrm>
            <a:off x="8008189" y="494964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104"/>
          <p:cNvSpPr txBox="1">
            <a:spLocks noGrp="1"/>
          </p:cNvSpPr>
          <p:nvPr>
            <p:ph type="body" idx="17"/>
          </p:nvPr>
        </p:nvSpPr>
        <p:spPr>
          <a:xfrm>
            <a:off x="1020791" y="494964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3">
  <p:cSld name="team 3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0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105"/>
          <p:cNvSpPr txBox="1">
            <a:spLocks noGrp="1"/>
          </p:cNvSpPr>
          <p:nvPr>
            <p:ph type="body" idx="2"/>
          </p:nvPr>
        </p:nvSpPr>
        <p:spPr>
          <a:xfrm>
            <a:off x="4514490" y="526927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" name="Google Shape;738;p105"/>
          <p:cNvSpPr txBox="1">
            <a:spLocks noGrp="1"/>
          </p:cNvSpPr>
          <p:nvPr>
            <p:ph type="body" idx="3"/>
          </p:nvPr>
        </p:nvSpPr>
        <p:spPr>
          <a:xfrm>
            <a:off x="8008189" y="526927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105"/>
          <p:cNvSpPr txBox="1">
            <a:spLocks noGrp="1"/>
          </p:cNvSpPr>
          <p:nvPr>
            <p:ph type="body" idx="4"/>
          </p:nvPr>
        </p:nvSpPr>
        <p:spPr>
          <a:xfrm>
            <a:off x="1020791" y="526927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p105"/>
          <p:cNvSpPr>
            <a:spLocks noGrp="1"/>
          </p:cNvSpPr>
          <p:nvPr>
            <p:ph type="pic" idx="5"/>
          </p:nvPr>
        </p:nvSpPr>
        <p:spPr>
          <a:xfrm>
            <a:off x="1020792" y="1841501"/>
            <a:ext cx="3163020" cy="287215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105"/>
          <p:cNvSpPr>
            <a:spLocks noGrp="1"/>
          </p:cNvSpPr>
          <p:nvPr>
            <p:ph type="pic" idx="6"/>
          </p:nvPr>
        </p:nvSpPr>
        <p:spPr>
          <a:xfrm>
            <a:off x="4516826" y="1841501"/>
            <a:ext cx="3163020" cy="2872150"/>
          </a:xfrm>
          <a:prstGeom prst="rect">
            <a:avLst/>
          </a:prstGeom>
          <a:noFill/>
          <a:ln>
            <a:noFill/>
          </a:ln>
        </p:spPr>
      </p:sp>
      <p:sp>
        <p:nvSpPr>
          <p:cNvPr id="742" name="Google Shape;742;p105"/>
          <p:cNvSpPr>
            <a:spLocks noGrp="1"/>
          </p:cNvSpPr>
          <p:nvPr>
            <p:ph type="pic" idx="7"/>
          </p:nvPr>
        </p:nvSpPr>
        <p:spPr>
          <a:xfrm>
            <a:off x="8018074" y="1841501"/>
            <a:ext cx="3163020" cy="287215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105"/>
          <p:cNvSpPr txBox="1">
            <a:spLocks noGrp="1"/>
          </p:cNvSpPr>
          <p:nvPr>
            <p:ph type="body" idx="8"/>
          </p:nvPr>
        </p:nvSpPr>
        <p:spPr>
          <a:xfrm>
            <a:off x="4514490" y="55931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105"/>
          <p:cNvSpPr txBox="1">
            <a:spLocks noGrp="1"/>
          </p:cNvSpPr>
          <p:nvPr>
            <p:ph type="body" idx="9"/>
          </p:nvPr>
        </p:nvSpPr>
        <p:spPr>
          <a:xfrm>
            <a:off x="8008189" y="55931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105"/>
          <p:cNvSpPr txBox="1">
            <a:spLocks noGrp="1"/>
          </p:cNvSpPr>
          <p:nvPr>
            <p:ph type="body" idx="13"/>
          </p:nvPr>
        </p:nvSpPr>
        <p:spPr>
          <a:xfrm>
            <a:off x="1020791" y="5593126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4">
  <p:cSld name="team 4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6"/>
          <p:cNvSpPr>
            <a:spLocks noGrp="1"/>
          </p:cNvSpPr>
          <p:nvPr>
            <p:ph type="pic" idx="2"/>
          </p:nvPr>
        </p:nvSpPr>
        <p:spPr>
          <a:xfrm>
            <a:off x="838200" y="2184812"/>
            <a:ext cx="2439840" cy="3087639"/>
          </a:xfrm>
          <a:prstGeom prst="rect">
            <a:avLst/>
          </a:prstGeom>
          <a:noFill/>
          <a:ln>
            <a:noFill/>
          </a:ln>
        </p:spPr>
      </p:sp>
      <p:sp>
        <p:nvSpPr>
          <p:cNvPr id="748" name="Google Shape;748;p106"/>
          <p:cNvSpPr>
            <a:spLocks noGrp="1"/>
          </p:cNvSpPr>
          <p:nvPr>
            <p:ph type="pic" idx="3"/>
          </p:nvPr>
        </p:nvSpPr>
        <p:spPr>
          <a:xfrm>
            <a:off x="3530121" y="2184812"/>
            <a:ext cx="2439840" cy="3087639"/>
          </a:xfrm>
          <a:prstGeom prst="rect">
            <a:avLst/>
          </a:prstGeom>
          <a:noFill/>
          <a:ln>
            <a:noFill/>
          </a:ln>
        </p:spPr>
      </p:sp>
      <p:sp>
        <p:nvSpPr>
          <p:cNvPr id="749" name="Google Shape;749;p106"/>
          <p:cNvSpPr>
            <a:spLocks noGrp="1"/>
          </p:cNvSpPr>
          <p:nvPr>
            <p:ph type="pic" idx="4"/>
          </p:nvPr>
        </p:nvSpPr>
        <p:spPr>
          <a:xfrm>
            <a:off x="6222042" y="2184812"/>
            <a:ext cx="2439840" cy="3087639"/>
          </a:xfrm>
          <a:prstGeom prst="rect">
            <a:avLst/>
          </a:prstGeom>
          <a:noFill/>
          <a:ln>
            <a:noFill/>
          </a:ln>
        </p:spPr>
      </p:sp>
      <p:sp>
        <p:nvSpPr>
          <p:cNvPr id="750" name="Google Shape;750;p106"/>
          <p:cNvSpPr>
            <a:spLocks noGrp="1"/>
          </p:cNvSpPr>
          <p:nvPr>
            <p:ph type="pic" idx="5"/>
          </p:nvPr>
        </p:nvSpPr>
        <p:spPr>
          <a:xfrm>
            <a:off x="8913962" y="2184812"/>
            <a:ext cx="2439840" cy="3087639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10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0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106"/>
          <p:cNvSpPr txBox="1">
            <a:spLocks noGrp="1"/>
          </p:cNvSpPr>
          <p:nvPr>
            <p:ph type="body" idx="6"/>
          </p:nvPr>
        </p:nvSpPr>
        <p:spPr>
          <a:xfrm>
            <a:off x="838199" y="5386385"/>
            <a:ext cx="243984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p106"/>
          <p:cNvSpPr txBox="1">
            <a:spLocks noGrp="1"/>
          </p:cNvSpPr>
          <p:nvPr>
            <p:ph type="body" idx="7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p106"/>
          <p:cNvSpPr txBox="1">
            <a:spLocks noGrp="1"/>
          </p:cNvSpPr>
          <p:nvPr>
            <p:ph type="body" idx="8"/>
          </p:nvPr>
        </p:nvSpPr>
        <p:spPr>
          <a:xfrm>
            <a:off x="838199" y="4658900"/>
            <a:ext cx="2439840" cy="61355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106"/>
          <p:cNvSpPr txBox="1">
            <a:spLocks noGrp="1"/>
          </p:cNvSpPr>
          <p:nvPr>
            <p:ph type="body" idx="9"/>
          </p:nvPr>
        </p:nvSpPr>
        <p:spPr>
          <a:xfrm>
            <a:off x="3530120" y="5386385"/>
            <a:ext cx="243984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106"/>
          <p:cNvSpPr txBox="1">
            <a:spLocks noGrp="1"/>
          </p:cNvSpPr>
          <p:nvPr>
            <p:ph type="body" idx="13"/>
          </p:nvPr>
        </p:nvSpPr>
        <p:spPr>
          <a:xfrm>
            <a:off x="3530120" y="4658900"/>
            <a:ext cx="2439840" cy="61355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p106"/>
          <p:cNvSpPr txBox="1">
            <a:spLocks noGrp="1"/>
          </p:cNvSpPr>
          <p:nvPr>
            <p:ph type="body" idx="14"/>
          </p:nvPr>
        </p:nvSpPr>
        <p:spPr>
          <a:xfrm>
            <a:off x="6222041" y="5386385"/>
            <a:ext cx="243984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106"/>
          <p:cNvSpPr txBox="1">
            <a:spLocks noGrp="1"/>
          </p:cNvSpPr>
          <p:nvPr>
            <p:ph type="body" idx="15"/>
          </p:nvPr>
        </p:nvSpPr>
        <p:spPr>
          <a:xfrm>
            <a:off x="6222041" y="4658900"/>
            <a:ext cx="2439840" cy="61355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106"/>
          <p:cNvSpPr txBox="1">
            <a:spLocks noGrp="1"/>
          </p:cNvSpPr>
          <p:nvPr>
            <p:ph type="body" idx="16"/>
          </p:nvPr>
        </p:nvSpPr>
        <p:spPr>
          <a:xfrm>
            <a:off x="8913961" y="5386385"/>
            <a:ext cx="243984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1" name="Google Shape;761;p106"/>
          <p:cNvSpPr txBox="1">
            <a:spLocks noGrp="1"/>
          </p:cNvSpPr>
          <p:nvPr>
            <p:ph type="body" idx="17"/>
          </p:nvPr>
        </p:nvSpPr>
        <p:spPr>
          <a:xfrm>
            <a:off x="8913961" y="4658900"/>
            <a:ext cx="2439840" cy="61355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and text 2">
  <p:cSld name="left image and text 2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7"/>
          <p:cNvSpPr txBox="1">
            <a:spLocks noGrp="1"/>
          </p:cNvSpPr>
          <p:nvPr>
            <p:ph type="title"/>
          </p:nvPr>
        </p:nvSpPr>
        <p:spPr>
          <a:xfrm>
            <a:off x="5029200" y="631826"/>
            <a:ext cx="6324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07"/>
          <p:cNvSpPr txBox="1">
            <a:spLocks noGrp="1"/>
          </p:cNvSpPr>
          <p:nvPr>
            <p:ph type="body" idx="1"/>
          </p:nvPr>
        </p:nvSpPr>
        <p:spPr>
          <a:xfrm>
            <a:off x="5029200" y="371475"/>
            <a:ext cx="495052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5" name="Google Shape;765;p107"/>
          <p:cNvSpPr txBox="1">
            <a:spLocks noGrp="1"/>
          </p:cNvSpPr>
          <p:nvPr>
            <p:ph type="body" idx="2"/>
          </p:nvPr>
        </p:nvSpPr>
        <p:spPr>
          <a:xfrm>
            <a:off x="5029200" y="2178885"/>
            <a:ext cx="6324600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107"/>
          <p:cNvSpPr>
            <a:spLocks noGrp="1"/>
          </p:cNvSpPr>
          <p:nvPr>
            <p:ph type="pic" idx="3"/>
          </p:nvPr>
        </p:nvSpPr>
        <p:spPr>
          <a:xfrm>
            <a:off x="0" y="0"/>
            <a:ext cx="478766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7" name="Google Shape;767;p107"/>
          <p:cNvSpPr txBox="1">
            <a:spLocks noGrp="1"/>
          </p:cNvSpPr>
          <p:nvPr>
            <p:ph type="body" idx="4"/>
          </p:nvPr>
        </p:nvSpPr>
        <p:spPr>
          <a:xfrm>
            <a:off x="5029200" y="1826459"/>
            <a:ext cx="63246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and right list">
  <p:cSld name="left image and right list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8"/>
          <p:cNvSpPr>
            <a:spLocks noGrp="1"/>
          </p:cNvSpPr>
          <p:nvPr>
            <p:ph type="pic" idx="2"/>
          </p:nvPr>
        </p:nvSpPr>
        <p:spPr>
          <a:xfrm>
            <a:off x="-360" y="0"/>
            <a:ext cx="609635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70" name="Google Shape;770;p108"/>
          <p:cNvSpPr txBox="1">
            <a:spLocks noGrp="1"/>
          </p:cNvSpPr>
          <p:nvPr>
            <p:ph type="title"/>
          </p:nvPr>
        </p:nvSpPr>
        <p:spPr>
          <a:xfrm>
            <a:off x="596661" y="761222"/>
            <a:ext cx="462232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08"/>
          <p:cNvSpPr txBox="1">
            <a:spLocks noGrp="1"/>
          </p:cNvSpPr>
          <p:nvPr>
            <p:ph type="body" idx="1"/>
          </p:nvPr>
        </p:nvSpPr>
        <p:spPr>
          <a:xfrm>
            <a:off x="6659592" y="5298769"/>
            <a:ext cx="4511617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108"/>
          <p:cNvSpPr txBox="1">
            <a:spLocks noGrp="1"/>
          </p:cNvSpPr>
          <p:nvPr>
            <p:ph type="body" idx="3"/>
          </p:nvPr>
        </p:nvSpPr>
        <p:spPr>
          <a:xfrm>
            <a:off x="6659592" y="4946343"/>
            <a:ext cx="451161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p108"/>
          <p:cNvSpPr txBox="1">
            <a:spLocks noGrp="1"/>
          </p:cNvSpPr>
          <p:nvPr>
            <p:ph type="body" idx="4"/>
          </p:nvPr>
        </p:nvSpPr>
        <p:spPr>
          <a:xfrm>
            <a:off x="596661" y="1586722"/>
            <a:ext cx="4622320" cy="1006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 i="0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108"/>
          <p:cNvSpPr txBox="1">
            <a:spLocks noGrp="1"/>
          </p:cNvSpPr>
          <p:nvPr>
            <p:ph type="body" idx="5"/>
          </p:nvPr>
        </p:nvSpPr>
        <p:spPr>
          <a:xfrm>
            <a:off x="6659592" y="4202228"/>
            <a:ext cx="4511617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108"/>
          <p:cNvSpPr txBox="1">
            <a:spLocks noGrp="1"/>
          </p:cNvSpPr>
          <p:nvPr>
            <p:ph type="body" idx="6"/>
          </p:nvPr>
        </p:nvSpPr>
        <p:spPr>
          <a:xfrm>
            <a:off x="6659592" y="3849802"/>
            <a:ext cx="451161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" name="Google Shape;776;p108"/>
          <p:cNvSpPr txBox="1">
            <a:spLocks noGrp="1"/>
          </p:cNvSpPr>
          <p:nvPr>
            <p:ph type="body" idx="7"/>
          </p:nvPr>
        </p:nvSpPr>
        <p:spPr>
          <a:xfrm>
            <a:off x="6659592" y="3071584"/>
            <a:ext cx="4511617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" name="Google Shape;777;p108"/>
          <p:cNvSpPr txBox="1">
            <a:spLocks noGrp="1"/>
          </p:cNvSpPr>
          <p:nvPr>
            <p:ph type="body" idx="8"/>
          </p:nvPr>
        </p:nvSpPr>
        <p:spPr>
          <a:xfrm>
            <a:off x="6659592" y="2719158"/>
            <a:ext cx="451161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8" name="Google Shape;778;p108"/>
          <p:cNvSpPr txBox="1">
            <a:spLocks noGrp="1"/>
          </p:cNvSpPr>
          <p:nvPr>
            <p:ph type="body" idx="9"/>
          </p:nvPr>
        </p:nvSpPr>
        <p:spPr>
          <a:xfrm>
            <a:off x="6659592" y="1979758"/>
            <a:ext cx="4511617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9" name="Google Shape;779;p108"/>
          <p:cNvSpPr txBox="1">
            <a:spLocks noGrp="1"/>
          </p:cNvSpPr>
          <p:nvPr>
            <p:ph type="body" idx="13"/>
          </p:nvPr>
        </p:nvSpPr>
        <p:spPr>
          <a:xfrm>
            <a:off x="6659592" y="1627332"/>
            <a:ext cx="4511617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list and image">
  <p:cSld name="text list and image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9"/>
          <p:cNvSpPr>
            <a:spLocks noGrp="1"/>
          </p:cNvSpPr>
          <p:nvPr>
            <p:ph type="pic" idx="2"/>
          </p:nvPr>
        </p:nvSpPr>
        <p:spPr>
          <a:xfrm>
            <a:off x="0" y="3915302"/>
            <a:ext cx="12192000" cy="2942698"/>
          </a:xfrm>
          <a:prstGeom prst="rect">
            <a:avLst/>
          </a:prstGeom>
          <a:noFill/>
          <a:ln>
            <a:noFill/>
          </a:ln>
        </p:spPr>
      </p:sp>
      <p:sp>
        <p:nvSpPr>
          <p:cNvPr id="782" name="Google Shape;782;p109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109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4" name="Google Shape;784;p109"/>
          <p:cNvSpPr txBox="1">
            <a:spLocks noGrp="1"/>
          </p:cNvSpPr>
          <p:nvPr>
            <p:ph type="body" idx="3"/>
          </p:nvPr>
        </p:nvSpPr>
        <p:spPr>
          <a:xfrm>
            <a:off x="4514490" y="2203326"/>
            <a:ext cx="3163020" cy="114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5" name="Google Shape;785;p109"/>
          <p:cNvSpPr txBox="1">
            <a:spLocks noGrp="1"/>
          </p:cNvSpPr>
          <p:nvPr>
            <p:ph type="body" idx="4"/>
          </p:nvPr>
        </p:nvSpPr>
        <p:spPr>
          <a:xfrm>
            <a:off x="8008189" y="2203326"/>
            <a:ext cx="3163020" cy="114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6" name="Google Shape;786;p109"/>
          <p:cNvSpPr txBox="1">
            <a:spLocks noGrp="1"/>
          </p:cNvSpPr>
          <p:nvPr>
            <p:ph type="body" idx="5"/>
          </p:nvPr>
        </p:nvSpPr>
        <p:spPr>
          <a:xfrm>
            <a:off x="1020791" y="2203326"/>
            <a:ext cx="3163020" cy="114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p109"/>
          <p:cNvSpPr txBox="1">
            <a:spLocks noGrp="1"/>
          </p:cNvSpPr>
          <p:nvPr>
            <p:ph type="body" idx="6"/>
          </p:nvPr>
        </p:nvSpPr>
        <p:spPr>
          <a:xfrm>
            <a:off x="4514490" y="185090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8" name="Google Shape;788;p109"/>
          <p:cNvSpPr txBox="1">
            <a:spLocks noGrp="1"/>
          </p:cNvSpPr>
          <p:nvPr>
            <p:ph type="body" idx="7"/>
          </p:nvPr>
        </p:nvSpPr>
        <p:spPr>
          <a:xfrm>
            <a:off x="8008189" y="185090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109"/>
          <p:cNvSpPr txBox="1">
            <a:spLocks noGrp="1"/>
          </p:cNvSpPr>
          <p:nvPr>
            <p:ph type="body" idx="8"/>
          </p:nvPr>
        </p:nvSpPr>
        <p:spPr>
          <a:xfrm>
            <a:off x="1020791" y="1850900"/>
            <a:ext cx="316302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text boxes">
  <p:cSld name="multiple text boxes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0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110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3" name="Google Shape;793;p110"/>
          <p:cNvSpPr txBox="1">
            <a:spLocks noGrp="1"/>
          </p:cNvSpPr>
          <p:nvPr>
            <p:ph type="body" idx="2"/>
          </p:nvPr>
        </p:nvSpPr>
        <p:spPr>
          <a:xfrm>
            <a:off x="7332454" y="3605212"/>
            <a:ext cx="4021346" cy="71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p110"/>
          <p:cNvSpPr txBox="1">
            <a:spLocks noGrp="1"/>
          </p:cNvSpPr>
          <p:nvPr>
            <p:ph type="body" idx="3"/>
          </p:nvPr>
        </p:nvSpPr>
        <p:spPr>
          <a:xfrm>
            <a:off x="838200" y="1585549"/>
            <a:ext cx="10515600" cy="1183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p110"/>
          <p:cNvSpPr txBox="1">
            <a:spLocks noGrp="1"/>
          </p:cNvSpPr>
          <p:nvPr>
            <p:ph type="body" idx="4"/>
          </p:nvPr>
        </p:nvSpPr>
        <p:spPr>
          <a:xfrm>
            <a:off x="7332454" y="3252787"/>
            <a:ext cx="402134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110"/>
          <p:cNvSpPr txBox="1">
            <a:spLocks noGrp="1"/>
          </p:cNvSpPr>
          <p:nvPr>
            <p:ph type="body" idx="5"/>
          </p:nvPr>
        </p:nvSpPr>
        <p:spPr>
          <a:xfrm>
            <a:off x="7332454" y="4932789"/>
            <a:ext cx="4021346" cy="71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7" name="Google Shape;797;p110"/>
          <p:cNvSpPr txBox="1">
            <a:spLocks noGrp="1"/>
          </p:cNvSpPr>
          <p:nvPr>
            <p:ph type="body" idx="6"/>
          </p:nvPr>
        </p:nvSpPr>
        <p:spPr>
          <a:xfrm>
            <a:off x="7332454" y="4580364"/>
            <a:ext cx="4021346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8" name="Google Shape;798;p110"/>
          <p:cNvSpPr txBox="1">
            <a:spLocks noGrp="1"/>
          </p:cNvSpPr>
          <p:nvPr>
            <p:ph type="body" idx="7"/>
          </p:nvPr>
        </p:nvSpPr>
        <p:spPr>
          <a:xfrm>
            <a:off x="838200" y="3252787"/>
            <a:ext cx="5588479" cy="23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9" name="Google Shape;799;p110"/>
          <p:cNvSpPr>
            <a:spLocks noGrp="1"/>
          </p:cNvSpPr>
          <p:nvPr>
            <p:ph type="pic" idx="8"/>
          </p:nvPr>
        </p:nvSpPr>
        <p:spPr>
          <a:xfrm>
            <a:off x="0" y="3007289"/>
            <a:ext cx="12192000" cy="28155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image and 4 text content">
  <p:cSld name="wide image and 4 text content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1"/>
          <p:cNvSpPr/>
          <p:nvPr/>
        </p:nvSpPr>
        <p:spPr>
          <a:xfrm>
            <a:off x="0" y="3919982"/>
            <a:ext cx="12192000" cy="1985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11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111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4" name="Google Shape;804;p111"/>
          <p:cNvSpPr txBox="1">
            <a:spLocks noGrp="1"/>
          </p:cNvSpPr>
          <p:nvPr>
            <p:ph type="body" idx="2"/>
          </p:nvPr>
        </p:nvSpPr>
        <p:spPr>
          <a:xfrm>
            <a:off x="5761724" y="5072873"/>
            <a:ext cx="1924412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5" name="Google Shape;805;p111"/>
          <p:cNvSpPr txBox="1">
            <a:spLocks noGrp="1"/>
          </p:cNvSpPr>
          <p:nvPr>
            <p:ph type="body" idx="3"/>
          </p:nvPr>
        </p:nvSpPr>
        <p:spPr>
          <a:xfrm>
            <a:off x="838200" y="1585549"/>
            <a:ext cx="10515600" cy="59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p111"/>
          <p:cNvSpPr>
            <a:spLocks noGrp="1"/>
          </p:cNvSpPr>
          <p:nvPr>
            <p:ph type="pic" idx="4"/>
          </p:nvPr>
        </p:nvSpPr>
        <p:spPr>
          <a:xfrm>
            <a:off x="0" y="2184812"/>
            <a:ext cx="12192000" cy="1735171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11"/>
          <p:cNvSpPr txBox="1">
            <a:spLocks noGrp="1"/>
          </p:cNvSpPr>
          <p:nvPr>
            <p:ph type="body" idx="5"/>
          </p:nvPr>
        </p:nvSpPr>
        <p:spPr>
          <a:xfrm>
            <a:off x="5761724" y="4647469"/>
            <a:ext cx="1924412" cy="42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8" name="Google Shape;808;p111"/>
          <p:cNvSpPr txBox="1">
            <a:spLocks noGrp="1"/>
          </p:cNvSpPr>
          <p:nvPr>
            <p:ph type="body" idx="6"/>
          </p:nvPr>
        </p:nvSpPr>
        <p:spPr>
          <a:xfrm>
            <a:off x="8114940" y="4143375"/>
            <a:ext cx="316302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9" name="Google Shape;809;p111"/>
          <p:cNvSpPr txBox="1">
            <a:spLocks noGrp="1"/>
          </p:cNvSpPr>
          <p:nvPr>
            <p:ph type="body" idx="7"/>
          </p:nvPr>
        </p:nvSpPr>
        <p:spPr>
          <a:xfrm>
            <a:off x="3299962" y="5072873"/>
            <a:ext cx="1924412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0" name="Google Shape;810;p111"/>
          <p:cNvSpPr txBox="1">
            <a:spLocks noGrp="1"/>
          </p:cNvSpPr>
          <p:nvPr>
            <p:ph type="body" idx="8"/>
          </p:nvPr>
        </p:nvSpPr>
        <p:spPr>
          <a:xfrm>
            <a:off x="3299962" y="4647469"/>
            <a:ext cx="1924412" cy="42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1" name="Google Shape;811;p111"/>
          <p:cNvSpPr txBox="1">
            <a:spLocks noGrp="1"/>
          </p:cNvSpPr>
          <p:nvPr>
            <p:ph type="body" idx="9"/>
          </p:nvPr>
        </p:nvSpPr>
        <p:spPr>
          <a:xfrm>
            <a:off x="838200" y="5072873"/>
            <a:ext cx="1924412" cy="61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2" name="Google Shape;812;p111"/>
          <p:cNvSpPr txBox="1">
            <a:spLocks noGrp="1"/>
          </p:cNvSpPr>
          <p:nvPr>
            <p:ph type="body" idx="13"/>
          </p:nvPr>
        </p:nvSpPr>
        <p:spPr>
          <a:xfrm>
            <a:off x="838200" y="4647469"/>
            <a:ext cx="1924412" cy="42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Content">
  <p:cSld name="2 Columns Content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2"/>
          <p:cNvSpPr/>
          <p:nvPr/>
        </p:nvSpPr>
        <p:spPr>
          <a:xfrm>
            <a:off x="0" y="-17138"/>
            <a:ext cx="12192000" cy="22513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12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Quattrocento San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112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7" name="Google Shape;817;p112"/>
          <p:cNvSpPr txBox="1">
            <a:spLocks noGrp="1"/>
          </p:cNvSpPr>
          <p:nvPr>
            <p:ph type="body" idx="2"/>
          </p:nvPr>
        </p:nvSpPr>
        <p:spPr>
          <a:xfrm>
            <a:off x="8008188" y="2358779"/>
            <a:ext cx="3345611" cy="67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8" name="Google Shape;818;p112"/>
          <p:cNvSpPr txBox="1">
            <a:spLocks noGrp="1"/>
          </p:cNvSpPr>
          <p:nvPr>
            <p:ph type="body" idx="3"/>
          </p:nvPr>
        </p:nvSpPr>
        <p:spPr>
          <a:xfrm>
            <a:off x="8008188" y="3036853"/>
            <a:ext cx="3345611" cy="93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112"/>
          <p:cNvSpPr txBox="1">
            <a:spLocks noGrp="1"/>
          </p:cNvSpPr>
          <p:nvPr>
            <p:ph type="body" idx="4"/>
          </p:nvPr>
        </p:nvSpPr>
        <p:spPr>
          <a:xfrm>
            <a:off x="838202" y="2358779"/>
            <a:ext cx="3345611" cy="67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112"/>
          <p:cNvSpPr txBox="1">
            <a:spLocks noGrp="1"/>
          </p:cNvSpPr>
          <p:nvPr>
            <p:ph type="body" idx="5"/>
          </p:nvPr>
        </p:nvSpPr>
        <p:spPr>
          <a:xfrm>
            <a:off x="838202" y="3036853"/>
            <a:ext cx="3345611" cy="93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112"/>
          <p:cNvSpPr txBox="1">
            <a:spLocks noGrp="1"/>
          </p:cNvSpPr>
          <p:nvPr>
            <p:ph type="body" idx="6"/>
          </p:nvPr>
        </p:nvSpPr>
        <p:spPr>
          <a:xfrm>
            <a:off x="838200" y="1585549"/>
            <a:ext cx="10515600" cy="4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DCDCD"/>
              </a:buClr>
              <a:buSzPts val="1400"/>
              <a:buNone/>
              <a:defRPr sz="1400" b="0" i="0" cap="none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p112"/>
          <p:cNvSpPr txBox="1">
            <a:spLocks noGrp="1"/>
          </p:cNvSpPr>
          <p:nvPr>
            <p:ph type="body" idx="7"/>
          </p:nvPr>
        </p:nvSpPr>
        <p:spPr>
          <a:xfrm>
            <a:off x="8008188" y="4429118"/>
            <a:ext cx="3345611" cy="67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p112"/>
          <p:cNvSpPr txBox="1">
            <a:spLocks noGrp="1"/>
          </p:cNvSpPr>
          <p:nvPr>
            <p:ph type="body" idx="8"/>
          </p:nvPr>
        </p:nvSpPr>
        <p:spPr>
          <a:xfrm>
            <a:off x="8008188" y="5107192"/>
            <a:ext cx="3345611" cy="93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4" name="Google Shape;824;p112"/>
          <p:cNvSpPr txBox="1">
            <a:spLocks noGrp="1"/>
          </p:cNvSpPr>
          <p:nvPr>
            <p:ph type="body" idx="9"/>
          </p:nvPr>
        </p:nvSpPr>
        <p:spPr>
          <a:xfrm>
            <a:off x="838202" y="4429118"/>
            <a:ext cx="3345611" cy="678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0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p112"/>
          <p:cNvSpPr txBox="1">
            <a:spLocks noGrp="1"/>
          </p:cNvSpPr>
          <p:nvPr>
            <p:ph type="body" idx="13"/>
          </p:nvPr>
        </p:nvSpPr>
        <p:spPr>
          <a:xfrm>
            <a:off x="838202" y="5107192"/>
            <a:ext cx="3345611" cy="93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Content with images">
  <p:cSld name="3 Columns Content with images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1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 b="1" i="0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9" name="Google Shape;829;p113"/>
          <p:cNvSpPr txBox="1">
            <a:spLocks noGrp="1"/>
          </p:cNvSpPr>
          <p:nvPr>
            <p:ph type="body" idx="2"/>
          </p:nvPr>
        </p:nvSpPr>
        <p:spPr>
          <a:xfrm>
            <a:off x="6737230" y="1717677"/>
            <a:ext cx="4616569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0" name="Google Shape;830;p113"/>
          <p:cNvSpPr txBox="1">
            <a:spLocks noGrp="1"/>
          </p:cNvSpPr>
          <p:nvPr>
            <p:ph type="body" idx="3"/>
          </p:nvPr>
        </p:nvSpPr>
        <p:spPr>
          <a:xfrm>
            <a:off x="6737230" y="2225378"/>
            <a:ext cx="4616569" cy="8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1" name="Google Shape;831;p113"/>
          <p:cNvSpPr>
            <a:spLocks noGrp="1"/>
          </p:cNvSpPr>
          <p:nvPr>
            <p:ph type="pic" idx="4"/>
          </p:nvPr>
        </p:nvSpPr>
        <p:spPr>
          <a:xfrm>
            <a:off x="2324101" y="1717678"/>
            <a:ext cx="4180216" cy="136136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Google Shape;832;p113"/>
          <p:cNvSpPr txBox="1">
            <a:spLocks noGrp="1"/>
          </p:cNvSpPr>
          <p:nvPr>
            <p:ph type="body" idx="5"/>
          </p:nvPr>
        </p:nvSpPr>
        <p:spPr>
          <a:xfrm>
            <a:off x="6737230" y="3175149"/>
            <a:ext cx="4616569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3" name="Google Shape;833;p113"/>
          <p:cNvSpPr txBox="1">
            <a:spLocks noGrp="1"/>
          </p:cNvSpPr>
          <p:nvPr>
            <p:ph type="body" idx="6"/>
          </p:nvPr>
        </p:nvSpPr>
        <p:spPr>
          <a:xfrm>
            <a:off x="6737230" y="3682850"/>
            <a:ext cx="4616569" cy="8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113"/>
          <p:cNvSpPr>
            <a:spLocks noGrp="1"/>
          </p:cNvSpPr>
          <p:nvPr>
            <p:ph type="pic" idx="7"/>
          </p:nvPr>
        </p:nvSpPr>
        <p:spPr>
          <a:xfrm>
            <a:off x="2324101" y="3175150"/>
            <a:ext cx="4180216" cy="136136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Google Shape;835;p113"/>
          <p:cNvSpPr txBox="1">
            <a:spLocks noGrp="1"/>
          </p:cNvSpPr>
          <p:nvPr>
            <p:ph type="body" idx="8"/>
          </p:nvPr>
        </p:nvSpPr>
        <p:spPr>
          <a:xfrm>
            <a:off x="6737230" y="4632622"/>
            <a:ext cx="4616569" cy="50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113"/>
          <p:cNvSpPr txBox="1">
            <a:spLocks noGrp="1"/>
          </p:cNvSpPr>
          <p:nvPr>
            <p:ph type="body" idx="9"/>
          </p:nvPr>
        </p:nvSpPr>
        <p:spPr>
          <a:xfrm>
            <a:off x="6737230" y="5140323"/>
            <a:ext cx="4616569" cy="85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0" i="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7" name="Google Shape;837;p113"/>
          <p:cNvSpPr>
            <a:spLocks noGrp="1"/>
          </p:cNvSpPr>
          <p:nvPr>
            <p:ph type="pic" idx="13"/>
          </p:nvPr>
        </p:nvSpPr>
        <p:spPr>
          <a:xfrm>
            <a:off x="2324101" y="4632623"/>
            <a:ext cx="4180216" cy="13613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495300"/>
            <a:ext cx="10515600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sz="4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11077574" y="6153108"/>
            <a:ext cx="307181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0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" name="Google Shape;13;p14"/>
          <p:cNvSpPr/>
          <p:nvPr/>
        </p:nvSpPr>
        <p:spPr>
          <a:xfrm>
            <a:off x="734683" y="6153108"/>
            <a:ext cx="1206259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dudzic</a:t>
            </a:r>
            <a:r>
              <a:rPr lang="en-US" sz="1000" b="1" i="0" u="none" strike="noStrike" cap="none">
                <a:solidFill>
                  <a:srgbClr val="0070C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MEDIA</a:t>
            </a:r>
            <a:endParaRPr sz="1000" b="0" i="0" u="none" strike="noStrike" cap="none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" name="Google Shape;14;p14"/>
          <p:cNvCxnSpPr/>
          <p:nvPr/>
        </p:nvCxnSpPr>
        <p:spPr>
          <a:xfrm>
            <a:off x="1975451" y="6305508"/>
            <a:ext cx="9025657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28">
          <p15:clr>
            <a:srgbClr val="A4A3A4"/>
          </p15:clr>
        </p15:guide>
        <p15:guide id="2" pos="7152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SEDudzic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"/>
          <p:cNvSpPr/>
          <p:nvPr/>
        </p:nvSpPr>
        <p:spPr>
          <a:xfrm>
            <a:off x="0" y="0"/>
            <a:ext cx="8001000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1"/>
          <p:cNvSpPr txBox="1">
            <a:spLocks noGrp="1"/>
          </p:cNvSpPr>
          <p:nvPr>
            <p:ph type="subTitle" idx="1"/>
          </p:nvPr>
        </p:nvSpPr>
        <p:spPr>
          <a:xfrm>
            <a:off x="8178800" y="4006055"/>
            <a:ext cx="3835400" cy="35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Social Media Results</a:t>
            </a:r>
            <a:endParaRPr/>
          </a:p>
        </p:txBody>
      </p:sp>
      <p:sp>
        <p:nvSpPr>
          <p:cNvPr id="1938" name="Google Shape;1938;p1"/>
          <p:cNvSpPr txBox="1">
            <a:spLocks noGrp="1"/>
          </p:cNvSpPr>
          <p:nvPr>
            <p:ph type="body" idx="2"/>
          </p:nvPr>
        </p:nvSpPr>
        <p:spPr>
          <a:xfrm>
            <a:off x="8477250" y="4645819"/>
            <a:ext cx="323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600"/>
              <a:buNone/>
            </a:pPr>
            <a:r>
              <a:rPr lang="en-US">
                <a:solidFill>
                  <a:srgbClr val="0070C0"/>
                </a:solidFill>
              </a:rPr>
              <a:t>May 2022</a:t>
            </a:r>
            <a:endParaRPr/>
          </a:p>
        </p:txBody>
      </p:sp>
      <p:pic>
        <p:nvPicPr>
          <p:cNvPr id="1939" name="Google Shape;1939;p1" descr="A group of people holding cell phones&#10;&#10;Description automatically generated with low confidence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11140" r="11139"/>
          <a:stretch/>
        </p:blipFill>
        <p:spPr>
          <a:xfrm>
            <a:off x="0" y="0"/>
            <a:ext cx="8001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1"/>
          <p:cNvSpPr txBox="1"/>
          <p:nvPr/>
        </p:nvSpPr>
        <p:spPr>
          <a:xfrm>
            <a:off x="9208529" y="5654675"/>
            <a:ext cx="383540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ermanent Marker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dudzic</a:t>
            </a:r>
            <a:r>
              <a:rPr lang="en-US" sz="2800" b="1" i="0" u="none" strike="noStrike" cap="none">
                <a:solidFill>
                  <a:srgbClr val="0070C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MEDIA</a:t>
            </a:r>
            <a:endParaRPr sz="1600" b="1" i="0" u="none" strike="noStrike" cap="none">
              <a:solidFill>
                <a:srgbClr val="0070C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1941" name="Google Shape;194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76574" y="1570770"/>
            <a:ext cx="2239851" cy="223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" descr="A crowd of people watching a baseball gam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r="22863"/>
          <a:stretch/>
        </p:blipFill>
        <p:spPr>
          <a:xfrm>
            <a:off x="1" y="0"/>
            <a:ext cx="8001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"/>
          <p:cNvSpPr>
            <a:spLocks noGrp="1"/>
          </p:cNvSpPr>
          <p:nvPr>
            <p:ph type="pic" idx="13"/>
          </p:nvPr>
        </p:nvSpPr>
        <p:spPr>
          <a:xfrm>
            <a:off x="0" y="0"/>
            <a:ext cx="458152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1949" name="Google Shape;1949;p2"/>
          <p:cNvSpPr/>
          <p:nvPr/>
        </p:nvSpPr>
        <p:spPr>
          <a:xfrm>
            <a:off x="0" y="0"/>
            <a:ext cx="4581526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2"/>
          <p:cNvSpPr/>
          <p:nvPr/>
        </p:nvSpPr>
        <p:spPr>
          <a:xfrm>
            <a:off x="3914775" y="1456994"/>
            <a:ext cx="7439023" cy="41688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2"/>
          <p:cNvSpPr txBox="1">
            <a:spLocks noGrp="1"/>
          </p:cNvSpPr>
          <p:nvPr>
            <p:ph type="title"/>
          </p:nvPr>
        </p:nvSpPr>
        <p:spPr>
          <a:xfrm>
            <a:off x="666750" y="1456994"/>
            <a:ext cx="2609850" cy="11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</a:rPr>
              <a:t>THE</a:t>
            </a:r>
            <a:br>
              <a:rPr lang="en-US" sz="3600">
                <a:solidFill>
                  <a:schemeClr val="lt1"/>
                </a:solidFill>
              </a:rPr>
            </a:br>
            <a:r>
              <a:rPr lang="en-US" sz="3600">
                <a:solidFill>
                  <a:schemeClr val="lt1"/>
                </a:solidFill>
              </a:rPr>
              <a:t>STRATEGY</a:t>
            </a:r>
            <a:endParaRPr/>
          </a:p>
        </p:txBody>
      </p:sp>
      <p:sp>
        <p:nvSpPr>
          <p:cNvPr id="1952" name="Google Shape;1952;p2"/>
          <p:cNvSpPr txBox="1">
            <a:spLocks noGrp="1"/>
          </p:cNvSpPr>
          <p:nvPr>
            <p:ph type="body" idx="1"/>
          </p:nvPr>
        </p:nvSpPr>
        <p:spPr>
          <a:xfrm>
            <a:off x="4581526" y="2276065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TOOLKIT</a:t>
            </a:r>
            <a:endParaRPr/>
          </a:p>
        </p:txBody>
      </p:sp>
      <p:sp>
        <p:nvSpPr>
          <p:cNvPr id="1953" name="Google Shape;1953;p2"/>
          <p:cNvSpPr txBox="1">
            <a:spLocks noGrp="1"/>
          </p:cNvSpPr>
          <p:nvPr>
            <p:ph type="body" idx="2"/>
          </p:nvPr>
        </p:nvSpPr>
        <p:spPr>
          <a:xfrm>
            <a:off x="4581526" y="2534678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/>
              <a:t>Social-first website that hosts content for individuals or businesses to easily amplify via social media channels.</a:t>
            </a:r>
            <a:endParaRPr sz="1300"/>
          </a:p>
        </p:txBody>
      </p:sp>
      <p:sp>
        <p:nvSpPr>
          <p:cNvPr id="1954" name="Google Shape;1954;p2"/>
          <p:cNvSpPr txBox="1">
            <a:spLocks noGrp="1"/>
          </p:cNvSpPr>
          <p:nvPr>
            <p:ph type="body" idx="3"/>
          </p:nvPr>
        </p:nvSpPr>
        <p:spPr>
          <a:xfrm>
            <a:off x="666751" y="2703901"/>
            <a:ext cx="2610000" cy="21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>
                <a:solidFill>
                  <a:schemeClr val="lt2"/>
                </a:solidFill>
              </a:rPr>
              <a:t>Design an organic social media strategy to position the U.S. Senior Open as one of the Lehigh Valley’s premier events in 2022. </a:t>
            </a:r>
            <a:endParaRPr/>
          </a:p>
        </p:txBody>
      </p:sp>
      <p:sp>
        <p:nvSpPr>
          <p:cNvPr id="1955" name="Google Shape;1955;p2"/>
          <p:cNvSpPr txBox="1">
            <a:spLocks noGrp="1"/>
          </p:cNvSpPr>
          <p:nvPr>
            <p:ph type="body" idx="4"/>
          </p:nvPr>
        </p:nvSpPr>
        <p:spPr>
          <a:xfrm>
            <a:off x="4581526" y="3863265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PLAYER CAMPAIGN</a:t>
            </a:r>
            <a:endParaRPr/>
          </a:p>
        </p:txBody>
      </p:sp>
      <p:sp>
        <p:nvSpPr>
          <p:cNvPr id="1956" name="Google Shape;1956;p2"/>
          <p:cNvSpPr txBox="1">
            <a:spLocks noGrp="1"/>
          </p:cNvSpPr>
          <p:nvPr>
            <p:ph type="body" idx="5"/>
          </p:nvPr>
        </p:nvSpPr>
        <p:spPr>
          <a:xfrm>
            <a:off x="4581526" y="4121878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</a:pPr>
            <a:r>
              <a:rPr lang="en-US" sz="1300"/>
              <a:t>Activate local students (college + HS) to engage with senior golfers on social media encouraging participation and generate buzz around the event. Campaign expanded April 2022 to include volunteers.</a:t>
            </a:r>
            <a:endParaRPr/>
          </a:p>
        </p:txBody>
      </p:sp>
      <p:sp>
        <p:nvSpPr>
          <p:cNvPr id="1957" name="Google Shape;1957;p2"/>
          <p:cNvSpPr txBox="1">
            <a:spLocks noGrp="1"/>
          </p:cNvSpPr>
          <p:nvPr>
            <p:ph type="body" idx="6"/>
          </p:nvPr>
        </p:nvSpPr>
        <p:spPr>
          <a:xfrm>
            <a:off x="7867650" y="2276065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INFLUENCER OUTREACH</a:t>
            </a:r>
            <a:endParaRPr/>
          </a:p>
        </p:txBody>
      </p:sp>
      <p:sp>
        <p:nvSpPr>
          <p:cNvPr id="1958" name="Google Shape;1958;p2"/>
          <p:cNvSpPr txBox="1">
            <a:spLocks noGrp="1"/>
          </p:cNvSpPr>
          <p:nvPr>
            <p:ph type="body" idx="7"/>
          </p:nvPr>
        </p:nvSpPr>
        <p:spPr>
          <a:xfrm>
            <a:off x="7867650" y="2534678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</a:pPr>
            <a:r>
              <a:rPr lang="en-US" sz="1300"/>
              <a:t>Generate Identify and pitch local influencers to share content leading up to the championship.</a:t>
            </a:r>
            <a:endParaRPr/>
          </a:p>
        </p:txBody>
      </p:sp>
      <p:sp>
        <p:nvSpPr>
          <p:cNvPr id="1959" name="Google Shape;1959;p2"/>
          <p:cNvSpPr txBox="1">
            <a:spLocks noGrp="1"/>
          </p:cNvSpPr>
          <p:nvPr>
            <p:ph type="body" idx="8"/>
          </p:nvPr>
        </p:nvSpPr>
        <p:spPr>
          <a:xfrm>
            <a:off x="7867650" y="3863265"/>
            <a:ext cx="292417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CONTENT</a:t>
            </a:r>
            <a:endParaRPr/>
          </a:p>
        </p:txBody>
      </p:sp>
      <p:sp>
        <p:nvSpPr>
          <p:cNvPr id="1960" name="Google Shape;1960;p2"/>
          <p:cNvSpPr txBox="1">
            <a:spLocks noGrp="1"/>
          </p:cNvSpPr>
          <p:nvPr>
            <p:ph type="body" idx="9"/>
          </p:nvPr>
        </p:nvSpPr>
        <p:spPr>
          <a:xfrm>
            <a:off x="7867650" y="4121878"/>
            <a:ext cx="2924174" cy="71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/>
              <a:t>Design content that highlights local region, news, promotes ticket sales, player qualifications and downloadable assets for sponsors. </a:t>
            </a:r>
            <a:endParaRPr/>
          </a:p>
        </p:txBody>
      </p:sp>
      <p:cxnSp>
        <p:nvCxnSpPr>
          <p:cNvPr id="1961" name="Google Shape;1961;p2"/>
          <p:cNvCxnSpPr/>
          <p:nvPr/>
        </p:nvCxnSpPr>
        <p:spPr>
          <a:xfrm>
            <a:off x="759619" y="2632076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2" name="Google Shape;1962;p2"/>
          <p:cNvSpPr/>
          <p:nvPr/>
        </p:nvSpPr>
        <p:spPr>
          <a:xfrm>
            <a:off x="7963343" y="3422360"/>
            <a:ext cx="532958" cy="410954"/>
          </a:xfrm>
          <a:custGeom>
            <a:avLst/>
            <a:gdLst/>
            <a:ahLst/>
            <a:cxnLst/>
            <a:rect l="l" t="t" r="r" b="b"/>
            <a:pathLst>
              <a:path w="98" h="75" extrusionOk="0">
                <a:moveTo>
                  <a:pt x="0" y="19"/>
                </a:moveTo>
                <a:cubicBezTo>
                  <a:pt x="3" y="19"/>
                  <a:pt x="3" y="19"/>
                  <a:pt x="3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94" y="19"/>
                  <a:pt x="94" y="19"/>
                  <a:pt x="94" y="19"/>
                </a:cubicBezTo>
                <a:cubicBezTo>
                  <a:pt x="98" y="19"/>
                  <a:pt x="98" y="19"/>
                  <a:pt x="98" y="19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71"/>
                  <a:pt x="98" y="71"/>
                  <a:pt x="98" y="71"/>
                </a:cubicBezTo>
                <a:cubicBezTo>
                  <a:pt x="98" y="75"/>
                  <a:pt x="98" y="75"/>
                  <a:pt x="98" y="75"/>
                </a:cubicBezTo>
                <a:cubicBezTo>
                  <a:pt x="94" y="75"/>
                  <a:pt x="94" y="75"/>
                  <a:pt x="94" y="75"/>
                </a:cubicBezTo>
                <a:cubicBezTo>
                  <a:pt x="3" y="75"/>
                  <a:pt x="3" y="75"/>
                  <a:pt x="3" y="75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0" y="22"/>
                  <a:pt x="0" y="22"/>
                </a:cubicBezTo>
                <a:lnTo>
                  <a:pt x="0" y="19"/>
                </a:lnTo>
                <a:close/>
                <a:moveTo>
                  <a:pt x="90" y="0"/>
                </a:moveTo>
                <a:cubicBezTo>
                  <a:pt x="93" y="15"/>
                  <a:pt x="93" y="15"/>
                  <a:pt x="93" y="15"/>
                </a:cubicBezTo>
                <a:cubicBezTo>
                  <a:pt x="86" y="15"/>
                  <a:pt x="86" y="15"/>
                  <a:pt x="86" y="15"/>
                </a:cubicBezTo>
                <a:cubicBezTo>
                  <a:pt x="85" y="8"/>
                  <a:pt x="85" y="8"/>
                  <a:pt x="85" y="8"/>
                </a:cubicBezTo>
                <a:cubicBezTo>
                  <a:pt x="45" y="15"/>
                  <a:pt x="45" y="15"/>
                  <a:pt x="45" y="15"/>
                </a:cubicBezTo>
                <a:cubicBezTo>
                  <a:pt x="4" y="15"/>
                  <a:pt x="4" y="15"/>
                  <a:pt x="4" y="15"/>
                </a:cubicBezTo>
                <a:lnTo>
                  <a:pt x="90" y="0"/>
                </a:lnTo>
                <a:close/>
                <a:moveTo>
                  <a:pt x="17" y="26"/>
                </a:moveTo>
                <a:cubicBezTo>
                  <a:pt x="17" y="26"/>
                  <a:pt x="17" y="27"/>
                  <a:pt x="17" y="28"/>
                </a:cubicBezTo>
                <a:cubicBezTo>
                  <a:pt x="17" y="30"/>
                  <a:pt x="16" y="32"/>
                  <a:pt x="15" y="34"/>
                </a:cubicBezTo>
                <a:cubicBezTo>
                  <a:pt x="13" y="35"/>
                  <a:pt x="11" y="36"/>
                  <a:pt x="8" y="36"/>
                </a:cubicBezTo>
                <a:cubicBezTo>
                  <a:pt x="8" y="36"/>
                  <a:pt x="7" y="36"/>
                  <a:pt x="7" y="36"/>
                </a:cubicBezTo>
                <a:cubicBezTo>
                  <a:pt x="7" y="57"/>
                  <a:pt x="7" y="57"/>
                  <a:pt x="7" y="57"/>
                </a:cubicBezTo>
                <a:cubicBezTo>
                  <a:pt x="7" y="57"/>
                  <a:pt x="8" y="57"/>
                  <a:pt x="8" y="57"/>
                </a:cubicBezTo>
                <a:cubicBezTo>
                  <a:pt x="11" y="57"/>
                  <a:pt x="13" y="58"/>
                  <a:pt x="15" y="60"/>
                </a:cubicBezTo>
                <a:cubicBezTo>
                  <a:pt x="16" y="61"/>
                  <a:pt x="17" y="64"/>
                  <a:pt x="17" y="66"/>
                </a:cubicBezTo>
                <a:cubicBezTo>
                  <a:pt x="17" y="66"/>
                  <a:pt x="17" y="67"/>
                  <a:pt x="17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7"/>
                  <a:pt x="80" y="66"/>
                  <a:pt x="80" y="66"/>
                </a:cubicBezTo>
                <a:cubicBezTo>
                  <a:pt x="80" y="64"/>
                  <a:pt x="81" y="61"/>
                  <a:pt x="83" y="60"/>
                </a:cubicBezTo>
                <a:cubicBezTo>
                  <a:pt x="84" y="58"/>
                  <a:pt x="86" y="57"/>
                  <a:pt x="89" y="57"/>
                </a:cubicBezTo>
                <a:cubicBezTo>
                  <a:pt x="89" y="57"/>
                  <a:pt x="90" y="57"/>
                  <a:pt x="91" y="57"/>
                </a:cubicBezTo>
                <a:cubicBezTo>
                  <a:pt x="91" y="36"/>
                  <a:pt x="91" y="36"/>
                  <a:pt x="91" y="36"/>
                </a:cubicBezTo>
                <a:cubicBezTo>
                  <a:pt x="90" y="36"/>
                  <a:pt x="89" y="36"/>
                  <a:pt x="89" y="36"/>
                </a:cubicBezTo>
                <a:cubicBezTo>
                  <a:pt x="86" y="36"/>
                  <a:pt x="84" y="35"/>
                  <a:pt x="83" y="34"/>
                </a:cubicBezTo>
                <a:cubicBezTo>
                  <a:pt x="81" y="32"/>
                  <a:pt x="80" y="30"/>
                  <a:pt x="80" y="28"/>
                </a:cubicBezTo>
                <a:cubicBezTo>
                  <a:pt x="80" y="27"/>
                  <a:pt x="80" y="26"/>
                  <a:pt x="80" y="26"/>
                </a:cubicBezTo>
                <a:lnTo>
                  <a:pt x="17" y="26"/>
                </a:lnTo>
                <a:close/>
                <a:moveTo>
                  <a:pt x="36" y="34"/>
                </a:moveTo>
                <a:cubicBezTo>
                  <a:pt x="40" y="31"/>
                  <a:pt x="44" y="29"/>
                  <a:pt x="49" y="29"/>
                </a:cubicBezTo>
                <a:cubicBezTo>
                  <a:pt x="54" y="29"/>
                  <a:pt x="58" y="31"/>
                  <a:pt x="61" y="34"/>
                </a:cubicBezTo>
                <a:cubicBezTo>
                  <a:pt x="64" y="38"/>
                  <a:pt x="66" y="42"/>
                  <a:pt x="66" y="47"/>
                </a:cubicBezTo>
                <a:cubicBezTo>
                  <a:pt x="66" y="52"/>
                  <a:pt x="64" y="56"/>
                  <a:pt x="61" y="59"/>
                </a:cubicBezTo>
                <a:cubicBezTo>
                  <a:pt x="58" y="63"/>
                  <a:pt x="54" y="64"/>
                  <a:pt x="49" y="64"/>
                </a:cubicBezTo>
                <a:cubicBezTo>
                  <a:pt x="44" y="64"/>
                  <a:pt x="40" y="63"/>
                  <a:pt x="36" y="59"/>
                </a:cubicBezTo>
                <a:cubicBezTo>
                  <a:pt x="33" y="56"/>
                  <a:pt x="31" y="52"/>
                  <a:pt x="31" y="47"/>
                </a:cubicBezTo>
                <a:cubicBezTo>
                  <a:pt x="31" y="42"/>
                  <a:pt x="33" y="38"/>
                  <a:pt x="36" y="34"/>
                </a:cubicBezTo>
                <a:close/>
                <a:moveTo>
                  <a:pt x="56" y="39"/>
                </a:moveTo>
                <a:cubicBezTo>
                  <a:pt x="54" y="37"/>
                  <a:pt x="52" y="36"/>
                  <a:pt x="49" y="36"/>
                </a:cubicBezTo>
                <a:cubicBezTo>
                  <a:pt x="46" y="36"/>
                  <a:pt x="43" y="37"/>
                  <a:pt x="41" y="39"/>
                </a:cubicBezTo>
                <a:cubicBezTo>
                  <a:pt x="39" y="41"/>
                  <a:pt x="38" y="44"/>
                  <a:pt x="38" y="47"/>
                </a:cubicBezTo>
                <a:cubicBezTo>
                  <a:pt x="38" y="50"/>
                  <a:pt x="39" y="52"/>
                  <a:pt x="41" y="54"/>
                </a:cubicBezTo>
                <a:cubicBezTo>
                  <a:pt x="43" y="56"/>
                  <a:pt x="46" y="57"/>
                  <a:pt x="49" y="57"/>
                </a:cubicBezTo>
                <a:cubicBezTo>
                  <a:pt x="52" y="57"/>
                  <a:pt x="54" y="56"/>
                  <a:pt x="56" y="54"/>
                </a:cubicBezTo>
                <a:cubicBezTo>
                  <a:pt x="58" y="52"/>
                  <a:pt x="59" y="50"/>
                  <a:pt x="59" y="47"/>
                </a:cubicBezTo>
                <a:cubicBezTo>
                  <a:pt x="59" y="44"/>
                  <a:pt x="58" y="41"/>
                  <a:pt x="56" y="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2"/>
          <p:cNvSpPr/>
          <p:nvPr/>
        </p:nvSpPr>
        <p:spPr>
          <a:xfrm>
            <a:off x="8042253" y="1699285"/>
            <a:ext cx="500850" cy="423796"/>
          </a:xfrm>
          <a:custGeom>
            <a:avLst/>
            <a:gdLst/>
            <a:ahLst/>
            <a:cxnLst/>
            <a:rect l="l" t="t" r="r" b="b"/>
            <a:pathLst>
              <a:path w="91" h="77" extrusionOk="0">
                <a:moveTo>
                  <a:pt x="0" y="0"/>
                </a:moveTo>
                <a:cubicBezTo>
                  <a:pt x="3" y="0"/>
                  <a:pt x="3" y="0"/>
                  <a:pt x="3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0" y="4"/>
                  <a:pt x="70" y="4"/>
                  <a:pt x="70" y="4"/>
                </a:cubicBezTo>
                <a:cubicBezTo>
                  <a:pt x="70" y="25"/>
                  <a:pt x="70" y="25"/>
                  <a:pt x="70" y="25"/>
                </a:cubicBezTo>
                <a:cubicBezTo>
                  <a:pt x="87" y="25"/>
                  <a:pt x="87" y="25"/>
                  <a:pt x="87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91" y="28"/>
                  <a:pt x="91" y="28"/>
                  <a:pt x="91" y="28"/>
                </a:cubicBezTo>
                <a:cubicBezTo>
                  <a:pt x="91" y="63"/>
                  <a:pt x="91" y="63"/>
                  <a:pt x="91" y="63"/>
                </a:cubicBezTo>
                <a:cubicBezTo>
                  <a:pt x="91" y="67"/>
                  <a:pt x="90" y="71"/>
                  <a:pt x="87" y="73"/>
                </a:cubicBezTo>
                <a:cubicBezTo>
                  <a:pt x="84" y="76"/>
                  <a:pt x="81" y="77"/>
                  <a:pt x="77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0" y="77"/>
                  <a:pt x="7" y="76"/>
                  <a:pt x="4" y="73"/>
                </a:cubicBezTo>
                <a:cubicBezTo>
                  <a:pt x="1" y="71"/>
                  <a:pt x="0" y="67"/>
                  <a:pt x="0" y="63"/>
                </a:cubicBezTo>
                <a:cubicBezTo>
                  <a:pt x="0" y="4"/>
                  <a:pt x="0" y="4"/>
                  <a:pt x="0" y="4"/>
                </a:cubicBezTo>
                <a:lnTo>
                  <a:pt x="0" y="0"/>
                </a:lnTo>
                <a:close/>
                <a:moveTo>
                  <a:pt x="7" y="7"/>
                </a:moveTo>
                <a:cubicBezTo>
                  <a:pt x="7" y="63"/>
                  <a:pt x="7" y="63"/>
                  <a:pt x="7" y="63"/>
                </a:cubicBezTo>
                <a:cubicBezTo>
                  <a:pt x="7" y="65"/>
                  <a:pt x="8" y="67"/>
                  <a:pt x="9" y="68"/>
                </a:cubicBezTo>
                <a:cubicBezTo>
                  <a:pt x="10" y="70"/>
                  <a:pt x="12" y="70"/>
                  <a:pt x="14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4" y="68"/>
                  <a:pt x="63" y="66"/>
                  <a:pt x="63" y="63"/>
                </a:cubicBezTo>
                <a:cubicBezTo>
                  <a:pt x="63" y="28"/>
                  <a:pt x="63" y="28"/>
                  <a:pt x="63" y="28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7"/>
                  <a:pt x="63" y="7"/>
                  <a:pt x="63" y="7"/>
                </a:cubicBezTo>
                <a:lnTo>
                  <a:pt x="7" y="7"/>
                </a:lnTo>
                <a:close/>
                <a:moveTo>
                  <a:pt x="14" y="14"/>
                </a:moveTo>
                <a:cubicBezTo>
                  <a:pt x="17" y="14"/>
                  <a:pt x="17" y="14"/>
                  <a:pt x="17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6" y="18"/>
                  <a:pt x="56" y="18"/>
                  <a:pt x="56" y="18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32"/>
                  <a:pt x="56" y="32"/>
                  <a:pt x="56" y="32"/>
                </a:cubicBezTo>
                <a:cubicBezTo>
                  <a:pt x="52" y="32"/>
                  <a:pt x="52" y="32"/>
                  <a:pt x="52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18"/>
                  <a:pt x="14" y="18"/>
                  <a:pt x="14" y="18"/>
                </a:cubicBezTo>
                <a:lnTo>
                  <a:pt x="14" y="14"/>
                </a:lnTo>
                <a:close/>
                <a:moveTo>
                  <a:pt x="14" y="35"/>
                </a:moveTo>
                <a:cubicBezTo>
                  <a:pt x="31" y="35"/>
                  <a:pt x="31" y="35"/>
                  <a:pt x="31" y="35"/>
                </a:cubicBezTo>
                <a:cubicBezTo>
                  <a:pt x="31" y="42"/>
                  <a:pt x="31" y="42"/>
                  <a:pt x="31" y="42"/>
                </a:cubicBezTo>
                <a:cubicBezTo>
                  <a:pt x="14" y="42"/>
                  <a:pt x="14" y="42"/>
                  <a:pt x="14" y="42"/>
                </a:cubicBezTo>
                <a:lnTo>
                  <a:pt x="14" y="35"/>
                </a:lnTo>
                <a:close/>
                <a:moveTo>
                  <a:pt x="14" y="46"/>
                </a:moveTo>
                <a:cubicBezTo>
                  <a:pt x="31" y="46"/>
                  <a:pt x="31" y="46"/>
                  <a:pt x="31" y="46"/>
                </a:cubicBezTo>
                <a:cubicBezTo>
                  <a:pt x="31" y="53"/>
                  <a:pt x="31" y="53"/>
                  <a:pt x="31" y="53"/>
                </a:cubicBezTo>
                <a:cubicBezTo>
                  <a:pt x="14" y="53"/>
                  <a:pt x="14" y="53"/>
                  <a:pt x="14" y="53"/>
                </a:cubicBezTo>
                <a:lnTo>
                  <a:pt x="14" y="46"/>
                </a:lnTo>
                <a:close/>
                <a:moveTo>
                  <a:pt x="14" y="56"/>
                </a:moveTo>
                <a:cubicBezTo>
                  <a:pt x="31" y="56"/>
                  <a:pt x="31" y="56"/>
                  <a:pt x="31" y="56"/>
                </a:cubicBezTo>
                <a:cubicBezTo>
                  <a:pt x="31" y="63"/>
                  <a:pt x="31" y="63"/>
                  <a:pt x="31" y="63"/>
                </a:cubicBezTo>
                <a:cubicBezTo>
                  <a:pt x="14" y="63"/>
                  <a:pt x="14" y="63"/>
                  <a:pt x="14" y="63"/>
                </a:cubicBezTo>
                <a:lnTo>
                  <a:pt x="14" y="56"/>
                </a:lnTo>
                <a:close/>
                <a:moveTo>
                  <a:pt x="21" y="21"/>
                </a:moveTo>
                <a:cubicBezTo>
                  <a:pt x="21" y="25"/>
                  <a:pt x="21" y="25"/>
                  <a:pt x="21" y="25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1"/>
                  <a:pt x="49" y="21"/>
                  <a:pt x="49" y="21"/>
                </a:cubicBezTo>
                <a:lnTo>
                  <a:pt x="21" y="21"/>
                </a:lnTo>
                <a:close/>
                <a:moveTo>
                  <a:pt x="38" y="35"/>
                </a:moveTo>
                <a:cubicBezTo>
                  <a:pt x="56" y="35"/>
                  <a:pt x="56" y="35"/>
                  <a:pt x="56" y="35"/>
                </a:cubicBezTo>
                <a:cubicBezTo>
                  <a:pt x="56" y="42"/>
                  <a:pt x="56" y="42"/>
                  <a:pt x="56" y="42"/>
                </a:cubicBezTo>
                <a:cubicBezTo>
                  <a:pt x="38" y="42"/>
                  <a:pt x="38" y="42"/>
                  <a:pt x="38" y="42"/>
                </a:cubicBezTo>
                <a:lnTo>
                  <a:pt x="38" y="35"/>
                </a:lnTo>
                <a:close/>
                <a:moveTo>
                  <a:pt x="38" y="46"/>
                </a:moveTo>
                <a:cubicBezTo>
                  <a:pt x="56" y="46"/>
                  <a:pt x="56" y="46"/>
                  <a:pt x="56" y="46"/>
                </a:cubicBezTo>
                <a:cubicBezTo>
                  <a:pt x="56" y="53"/>
                  <a:pt x="56" y="53"/>
                  <a:pt x="56" y="53"/>
                </a:cubicBezTo>
                <a:cubicBezTo>
                  <a:pt x="38" y="53"/>
                  <a:pt x="38" y="53"/>
                  <a:pt x="38" y="53"/>
                </a:cubicBezTo>
                <a:lnTo>
                  <a:pt x="38" y="46"/>
                </a:lnTo>
                <a:close/>
                <a:moveTo>
                  <a:pt x="38" y="56"/>
                </a:moveTo>
                <a:cubicBezTo>
                  <a:pt x="56" y="56"/>
                  <a:pt x="56" y="56"/>
                  <a:pt x="56" y="56"/>
                </a:cubicBezTo>
                <a:cubicBezTo>
                  <a:pt x="56" y="63"/>
                  <a:pt x="56" y="63"/>
                  <a:pt x="56" y="63"/>
                </a:cubicBezTo>
                <a:cubicBezTo>
                  <a:pt x="38" y="63"/>
                  <a:pt x="38" y="63"/>
                  <a:pt x="38" y="63"/>
                </a:cubicBezTo>
                <a:lnTo>
                  <a:pt x="38" y="56"/>
                </a:lnTo>
                <a:close/>
                <a:moveTo>
                  <a:pt x="70" y="32"/>
                </a:moveTo>
                <a:cubicBezTo>
                  <a:pt x="70" y="63"/>
                  <a:pt x="70" y="63"/>
                  <a:pt x="70" y="63"/>
                </a:cubicBezTo>
                <a:cubicBezTo>
                  <a:pt x="70" y="65"/>
                  <a:pt x="71" y="67"/>
                  <a:pt x="72" y="68"/>
                </a:cubicBezTo>
                <a:cubicBezTo>
                  <a:pt x="73" y="70"/>
                  <a:pt x="75" y="70"/>
                  <a:pt x="77" y="70"/>
                </a:cubicBezTo>
                <a:cubicBezTo>
                  <a:pt x="79" y="70"/>
                  <a:pt x="81" y="70"/>
                  <a:pt x="82" y="68"/>
                </a:cubicBezTo>
                <a:cubicBezTo>
                  <a:pt x="83" y="67"/>
                  <a:pt x="84" y="65"/>
                  <a:pt x="84" y="63"/>
                </a:cubicBezTo>
                <a:cubicBezTo>
                  <a:pt x="84" y="32"/>
                  <a:pt x="84" y="32"/>
                  <a:pt x="84" y="32"/>
                </a:cubicBezTo>
                <a:lnTo>
                  <a:pt x="70" y="3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2"/>
          <p:cNvSpPr/>
          <p:nvPr/>
        </p:nvSpPr>
        <p:spPr>
          <a:xfrm>
            <a:off x="4669451" y="1732333"/>
            <a:ext cx="462324" cy="443062"/>
          </a:xfrm>
          <a:custGeom>
            <a:avLst/>
            <a:gdLst/>
            <a:ahLst/>
            <a:cxnLst/>
            <a:rect l="l" t="t" r="r" b="b"/>
            <a:pathLst>
              <a:path w="84" h="80" extrusionOk="0">
                <a:moveTo>
                  <a:pt x="33" y="4"/>
                </a:moveTo>
                <a:cubicBezTo>
                  <a:pt x="35" y="1"/>
                  <a:pt x="39" y="0"/>
                  <a:pt x="42" y="0"/>
                </a:cubicBezTo>
                <a:cubicBezTo>
                  <a:pt x="46" y="0"/>
                  <a:pt x="49" y="1"/>
                  <a:pt x="52" y="4"/>
                </a:cubicBezTo>
                <a:cubicBezTo>
                  <a:pt x="55" y="7"/>
                  <a:pt x="56" y="10"/>
                  <a:pt x="56" y="14"/>
                </a:cubicBezTo>
                <a:cubicBezTo>
                  <a:pt x="63" y="16"/>
                  <a:pt x="68" y="20"/>
                  <a:pt x="72" y="26"/>
                </a:cubicBezTo>
                <a:cubicBezTo>
                  <a:pt x="76" y="32"/>
                  <a:pt x="77" y="38"/>
                  <a:pt x="77" y="45"/>
                </a:cubicBezTo>
                <a:cubicBezTo>
                  <a:pt x="77" y="46"/>
                  <a:pt x="77" y="46"/>
                  <a:pt x="77" y="47"/>
                </a:cubicBezTo>
                <a:cubicBezTo>
                  <a:pt x="82" y="50"/>
                  <a:pt x="84" y="54"/>
                  <a:pt x="84" y="59"/>
                </a:cubicBezTo>
                <a:cubicBezTo>
                  <a:pt x="84" y="63"/>
                  <a:pt x="83" y="67"/>
                  <a:pt x="80" y="69"/>
                </a:cubicBezTo>
                <a:cubicBezTo>
                  <a:pt x="78" y="72"/>
                  <a:pt x="74" y="73"/>
                  <a:pt x="70" y="73"/>
                </a:cubicBezTo>
                <a:cubicBezTo>
                  <a:pt x="68" y="73"/>
                  <a:pt x="67" y="73"/>
                  <a:pt x="65" y="72"/>
                </a:cubicBezTo>
                <a:cubicBezTo>
                  <a:pt x="58" y="78"/>
                  <a:pt x="51" y="80"/>
                  <a:pt x="42" y="80"/>
                </a:cubicBezTo>
                <a:cubicBezTo>
                  <a:pt x="34" y="80"/>
                  <a:pt x="27" y="78"/>
                  <a:pt x="20" y="72"/>
                </a:cubicBezTo>
                <a:cubicBezTo>
                  <a:pt x="18" y="73"/>
                  <a:pt x="16" y="73"/>
                  <a:pt x="14" y="73"/>
                </a:cubicBezTo>
                <a:cubicBezTo>
                  <a:pt x="11" y="73"/>
                  <a:pt x="7" y="72"/>
                  <a:pt x="5" y="69"/>
                </a:cubicBezTo>
                <a:cubicBezTo>
                  <a:pt x="2" y="67"/>
                  <a:pt x="0" y="63"/>
                  <a:pt x="0" y="59"/>
                </a:cubicBezTo>
                <a:cubicBezTo>
                  <a:pt x="0" y="54"/>
                  <a:pt x="3" y="50"/>
                  <a:pt x="7" y="47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38"/>
                  <a:pt x="9" y="32"/>
                  <a:pt x="13" y="26"/>
                </a:cubicBezTo>
                <a:cubicBezTo>
                  <a:pt x="17" y="20"/>
                  <a:pt x="22" y="16"/>
                  <a:pt x="28" y="14"/>
                </a:cubicBezTo>
                <a:cubicBezTo>
                  <a:pt x="29" y="10"/>
                  <a:pt x="30" y="7"/>
                  <a:pt x="33" y="4"/>
                </a:cubicBezTo>
                <a:close/>
                <a:moveTo>
                  <a:pt x="19" y="55"/>
                </a:moveTo>
                <a:cubicBezTo>
                  <a:pt x="18" y="53"/>
                  <a:pt x="16" y="52"/>
                  <a:pt x="14" y="52"/>
                </a:cubicBezTo>
                <a:cubicBezTo>
                  <a:pt x="13" y="52"/>
                  <a:pt x="11" y="53"/>
                  <a:pt x="10" y="55"/>
                </a:cubicBezTo>
                <a:cubicBezTo>
                  <a:pt x="8" y="56"/>
                  <a:pt x="7" y="58"/>
                  <a:pt x="7" y="59"/>
                </a:cubicBezTo>
                <a:cubicBezTo>
                  <a:pt x="7" y="61"/>
                  <a:pt x="8" y="63"/>
                  <a:pt x="10" y="64"/>
                </a:cubicBezTo>
                <a:cubicBezTo>
                  <a:pt x="11" y="66"/>
                  <a:pt x="13" y="66"/>
                  <a:pt x="14" y="66"/>
                </a:cubicBezTo>
                <a:cubicBezTo>
                  <a:pt x="16" y="66"/>
                  <a:pt x="18" y="66"/>
                  <a:pt x="19" y="64"/>
                </a:cubicBezTo>
                <a:cubicBezTo>
                  <a:pt x="21" y="63"/>
                  <a:pt x="21" y="61"/>
                  <a:pt x="21" y="59"/>
                </a:cubicBezTo>
                <a:cubicBezTo>
                  <a:pt x="21" y="58"/>
                  <a:pt x="21" y="56"/>
                  <a:pt x="19" y="55"/>
                </a:cubicBezTo>
                <a:close/>
                <a:moveTo>
                  <a:pt x="30" y="21"/>
                </a:moveTo>
                <a:cubicBezTo>
                  <a:pt x="25" y="23"/>
                  <a:pt x="22" y="26"/>
                  <a:pt x="19" y="31"/>
                </a:cubicBezTo>
                <a:cubicBezTo>
                  <a:pt x="16" y="35"/>
                  <a:pt x="14" y="40"/>
                  <a:pt x="14" y="45"/>
                </a:cubicBezTo>
                <a:cubicBezTo>
                  <a:pt x="18" y="45"/>
                  <a:pt x="22" y="47"/>
                  <a:pt x="24" y="50"/>
                </a:cubicBezTo>
                <a:cubicBezTo>
                  <a:pt x="27" y="52"/>
                  <a:pt x="28" y="56"/>
                  <a:pt x="28" y="59"/>
                </a:cubicBezTo>
                <a:cubicBezTo>
                  <a:pt x="28" y="63"/>
                  <a:pt x="28" y="65"/>
                  <a:pt x="26" y="68"/>
                </a:cubicBezTo>
                <a:cubicBezTo>
                  <a:pt x="31" y="72"/>
                  <a:pt x="36" y="73"/>
                  <a:pt x="42" y="73"/>
                </a:cubicBezTo>
                <a:cubicBezTo>
                  <a:pt x="49" y="73"/>
                  <a:pt x="54" y="72"/>
                  <a:pt x="59" y="68"/>
                </a:cubicBezTo>
                <a:cubicBezTo>
                  <a:pt x="57" y="65"/>
                  <a:pt x="56" y="63"/>
                  <a:pt x="56" y="59"/>
                </a:cubicBezTo>
                <a:cubicBezTo>
                  <a:pt x="56" y="56"/>
                  <a:pt x="58" y="52"/>
                  <a:pt x="61" y="50"/>
                </a:cubicBezTo>
                <a:cubicBezTo>
                  <a:pt x="63" y="47"/>
                  <a:pt x="67" y="45"/>
                  <a:pt x="70" y="45"/>
                </a:cubicBezTo>
                <a:cubicBezTo>
                  <a:pt x="70" y="40"/>
                  <a:pt x="69" y="35"/>
                  <a:pt x="66" y="31"/>
                </a:cubicBezTo>
                <a:cubicBezTo>
                  <a:pt x="63" y="26"/>
                  <a:pt x="60" y="23"/>
                  <a:pt x="55" y="21"/>
                </a:cubicBezTo>
                <a:cubicBezTo>
                  <a:pt x="52" y="25"/>
                  <a:pt x="48" y="28"/>
                  <a:pt x="42" y="28"/>
                </a:cubicBezTo>
                <a:cubicBezTo>
                  <a:pt x="37" y="28"/>
                  <a:pt x="33" y="25"/>
                  <a:pt x="30" y="21"/>
                </a:cubicBezTo>
                <a:close/>
                <a:moveTo>
                  <a:pt x="47" y="9"/>
                </a:moveTo>
                <a:cubicBezTo>
                  <a:pt x="46" y="8"/>
                  <a:pt x="44" y="7"/>
                  <a:pt x="42" y="7"/>
                </a:cubicBezTo>
                <a:cubicBezTo>
                  <a:pt x="41" y="7"/>
                  <a:pt x="39" y="8"/>
                  <a:pt x="38" y="9"/>
                </a:cubicBezTo>
                <a:cubicBezTo>
                  <a:pt x="36" y="10"/>
                  <a:pt x="35" y="12"/>
                  <a:pt x="35" y="14"/>
                </a:cubicBezTo>
                <a:cubicBezTo>
                  <a:pt x="35" y="16"/>
                  <a:pt x="36" y="18"/>
                  <a:pt x="38" y="19"/>
                </a:cubicBezTo>
                <a:cubicBezTo>
                  <a:pt x="39" y="20"/>
                  <a:pt x="41" y="21"/>
                  <a:pt x="42" y="21"/>
                </a:cubicBezTo>
                <a:cubicBezTo>
                  <a:pt x="44" y="21"/>
                  <a:pt x="46" y="20"/>
                  <a:pt x="47" y="19"/>
                </a:cubicBezTo>
                <a:cubicBezTo>
                  <a:pt x="49" y="18"/>
                  <a:pt x="49" y="16"/>
                  <a:pt x="49" y="14"/>
                </a:cubicBezTo>
                <a:cubicBezTo>
                  <a:pt x="49" y="12"/>
                  <a:pt x="49" y="10"/>
                  <a:pt x="47" y="9"/>
                </a:cubicBezTo>
                <a:close/>
                <a:moveTo>
                  <a:pt x="75" y="55"/>
                </a:moveTo>
                <a:cubicBezTo>
                  <a:pt x="74" y="53"/>
                  <a:pt x="72" y="52"/>
                  <a:pt x="70" y="52"/>
                </a:cubicBezTo>
                <a:cubicBezTo>
                  <a:pt x="69" y="52"/>
                  <a:pt x="67" y="53"/>
                  <a:pt x="66" y="55"/>
                </a:cubicBezTo>
                <a:cubicBezTo>
                  <a:pt x="64" y="56"/>
                  <a:pt x="63" y="58"/>
                  <a:pt x="63" y="59"/>
                </a:cubicBezTo>
                <a:cubicBezTo>
                  <a:pt x="63" y="61"/>
                  <a:pt x="64" y="63"/>
                  <a:pt x="66" y="64"/>
                </a:cubicBezTo>
                <a:cubicBezTo>
                  <a:pt x="67" y="66"/>
                  <a:pt x="69" y="66"/>
                  <a:pt x="70" y="66"/>
                </a:cubicBezTo>
                <a:cubicBezTo>
                  <a:pt x="72" y="66"/>
                  <a:pt x="74" y="66"/>
                  <a:pt x="75" y="64"/>
                </a:cubicBezTo>
                <a:cubicBezTo>
                  <a:pt x="77" y="63"/>
                  <a:pt x="77" y="61"/>
                  <a:pt x="77" y="59"/>
                </a:cubicBezTo>
                <a:cubicBezTo>
                  <a:pt x="77" y="58"/>
                  <a:pt x="77" y="56"/>
                  <a:pt x="75" y="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2"/>
          <p:cNvSpPr/>
          <p:nvPr/>
        </p:nvSpPr>
        <p:spPr>
          <a:xfrm>
            <a:off x="4675630" y="3400961"/>
            <a:ext cx="500850" cy="436640"/>
          </a:xfrm>
          <a:custGeom>
            <a:avLst/>
            <a:gdLst/>
            <a:ahLst/>
            <a:cxnLst/>
            <a:rect l="l" t="t" r="r" b="b"/>
            <a:pathLst>
              <a:path w="91" h="80" extrusionOk="0">
                <a:moveTo>
                  <a:pt x="45" y="0"/>
                </a:moveTo>
                <a:cubicBezTo>
                  <a:pt x="56" y="0"/>
                  <a:pt x="67" y="1"/>
                  <a:pt x="78" y="4"/>
                </a:cubicBezTo>
                <a:cubicBezTo>
                  <a:pt x="82" y="6"/>
                  <a:pt x="85" y="8"/>
                  <a:pt x="87" y="11"/>
                </a:cubicBezTo>
                <a:cubicBezTo>
                  <a:pt x="90" y="14"/>
                  <a:pt x="91" y="17"/>
                  <a:pt x="91" y="21"/>
                </a:cubicBezTo>
                <a:cubicBezTo>
                  <a:pt x="91" y="31"/>
                  <a:pt x="91" y="31"/>
                  <a:pt x="91" y="31"/>
                </a:cubicBezTo>
                <a:cubicBezTo>
                  <a:pt x="91" y="33"/>
                  <a:pt x="90" y="35"/>
                  <a:pt x="89" y="36"/>
                </a:cubicBezTo>
                <a:cubicBezTo>
                  <a:pt x="87" y="37"/>
                  <a:pt x="86" y="38"/>
                  <a:pt x="84" y="38"/>
                </a:cubicBezTo>
                <a:cubicBezTo>
                  <a:pt x="70" y="38"/>
                  <a:pt x="70" y="38"/>
                  <a:pt x="70" y="38"/>
                </a:cubicBezTo>
                <a:cubicBezTo>
                  <a:pt x="68" y="38"/>
                  <a:pt x="66" y="37"/>
                  <a:pt x="65" y="36"/>
                </a:cubicBezTo>
                <a:cubicBezTo>
                  <a:pt x="63" y="35"/>
                  <a:pt x="63" y="33"/>
                  <a:pt x="63" y="31"/>
                </a:cubicBezTo>
                <a:cubicBezTo>
                  <a:pt x="63" y="22"/>
                  <a:pt x="63" y="22"/>
                  <a:pt x="63" y="22"/>
                </a:cubicBezTo>
                <a:cubicBezTo>
                  <a:pt x="62" y="22"/>
                  <a:pt x="61" y="21"/>
                  <a:pt x="60" y="21"/>
                </a:cubicBezTo>
                <a:cubicBezTo>
                  <a:pt x="56" y="20"/>
                  <a:pt x="51" y="19"/>
                  <a:pt x="45" y="19"/>
                </a:cubicBezTo>
                <a:cubicBezTo>
                  <a:pt x="40" y="19"/>
                  <a:pt x="35" y="20"/>
                  <a:pt x="30" y="21"/>
                </a:cubicBezTo>
                <a:cubicBezTo>
                  <a:pt x="29" y="21"/>
                  <a:pt x="28" y="22"/>
                  <a:pt x="28" y="22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3"/>
                  <a:pt x="27" y="35"/>
                  <a:pt x="26" y="36"/>
                </a:cubicBezTo>
                <a:cubicBezTo>
                  <a:pt x="24" y="37"/>
                  <a:pt x="23" y="38"/>
                  <a:pt x="21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5"/>
                  <a:pt x="0" y="33"/>
                  <a:pt x="0" y="3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1" y="14"/>
                  <a:pt x="3" y="11"/>
                </a:cubicBezTo>
                <a:cubicBezTo>
                  <a:pt x="6" y="8"/>
                  <a:pt x="9" y="6"/>
                  <a:pt x="12" y="4"/>
                </a:cubicBezTo>
                <a:cubicBezTo>
                  <a:pt x="23" y="1"/>
                  <a:pt x="34" y="0"/>
                  <a:pt x="45" y="0"/>
                </a:cubicBezTo>
                <a:close/>
                <a:moveTo>
                  <a:pt x="45" y="7"/>
                </a:moveTo>
                <a:cubicBezTo>
                  <a:pt x="35" y="7"/>
                  <a:pt x="24" y="8"/>
                  <a:pt x="14" y="11"/>
                </a:cubicBezTo>
                <a:cubicBezTo>
                  <a:pt x="12" y="12"/>
                  <a:pt x="10" y="13"/>
                  <a:pt x="9" y="15"/>
                </a:cubicBezTo>
                <a:cubicBezTo>
                  <a:pt x="7" y="17"/>
                  <a:pt x="7" y="19"/>
                  <a:pt x="7" y="21"/>
                </a:cubicBezTo>
                <a:cubicBezTo>
                  <a:pt x="7" y="31"/>
                  <a:pt x="7" y="31"/>
                  <a:pt x="7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4" y="16"/>
                  <a:pt x="26" y="15"/>
                  <a:pt x="29" y="14"/>
                </a:cubicBezTo>
                <a:cubicBezTo>
                  <a:pt x="33" y="13"/>
                  <a:pt x="39" y="12"/>
                  <a:pt x="45" y="12"/>
                </a:cubicBezTo>
                <a:cubicBezTo>
                  <a:pt x="52" y="12"/>
                  <a:pt x="57" y="13"/>
                  <a:pt x="62" y="14"/>
                </a:cubicBezTo>
                <a:cubicBezTo>
                  <a:pt x="68" y="17"/>
                  <a:pt x="68" y="17"/>
                  <a:pt x="68" y="17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31"/>
                  <a:pt x="70" y="31"/>
                  <a:pt x="70" y="31"/>
                </a:cubicBezTo>
                <a:cubicBezTo>
                  <a:pt x="84" y="31"/>
                  <a:pt x="84" y="31"/>
                  <a:pt x="84" y="31"/>
                </a:cubicBezTo>
                <a:cubicBezTo>
                  <a:pt x="84" y="21"/>
                  <a:pt x="84" y="21"/>
                  <a:pt x="84" y="21"/>
                </a:cubicBezTo>
                <a:cubicBezTo>
                  <a:pt x="84" y="19"/>
                  <a:pt x="83" y="17"/>
                  <a:pt x="82" y="15"/>
                </a:cubicBezTo>
                <a:cubicBezTo>
                  <a:pt x="80" y="13"/>
                  <a:pt x="78" y="12"/>
                  <a:pt x="76" y="11"/>
                </a:cubicBezTo>
                <a:cubicBezTo>
                  <a:pt x="66" y="8"/>
                  <a:pt x="56" y="7"/>
                  <a:pt x="45" y="7"/>
                </a:cubicBezTo>
                <a:close/>
                <a:moveTo>
                  <a:pt x="19" y="47"/>
                </a:moveTo>
                <a:cubicBezTo>
                  <a:pt x="21" y="46"/>
                  <a:pt x="22" y="45"/>
                  <a:pt x="24" y="45"/>
                </a:cubicBezTo>
                <a:cubicBezTo>
                  <a:pt x="26" y="45"/>
                  <a:pt x="28" y="46"/>
                  <a:pt x="29" y="47"/>
                </a:cubicBezTo>
                <a:cubicBezTo>
                  <a:pt x="31" y="49"/>
                  <a:pt x="31" y="50"/>
                  <a:pt x="31" y="52"/>
                </a:cubicBezTo>
                <a:cubicBezTo>
                  <a:pt x="31" y="54"/>
                  <a:pt x="31" y="56"/>
                  <a:pt x="29" y="57"/>
                </a:cubicBezTo>
                <a:cubicBezTo>
                  <a:pt x="28" y="58"/>
                  <a:pt x="26" y="59"/>
                  <a:pt x="24" y="59"/>
                </a:cubicBezTo>
                <a:cubicBezTo>
                  <a:pt x="22" y="59"/>
                  <a:pt x="21" y="58"/>
                  <a:pt x="19" y="57"/>
                </a:cubicBezTo>
                <a:cubicBezTo>
                  <a:pt x="18" y="56"/>
                  <a:pt x="17" y="54"/>
                  <a:pt x="17" y="52"/>
                </a:cubicBezTo>
                <a:cubicBezTo>
                  <a:pt x="17" y="50"/>
                  <a:pt x="18" y="49"/>
                  <a:pt x="19" y="47"/>
                </a:cubicBezTo>
                <a:close/>
                <a:moveTo>
                  <a:pt x="19" y="68"/>
                </a:moveTo>
                <a:cubicBezTo>
                  <a:pt x="21" y="67"/>
                  <a:pt x="22" y="66"/>
                  <a:pt x="24" y="66"/>
                </a:cubicBezTo>
                <a:cubicBezTo>
                  <a:pt x="26" y="66"/>
                  <a:pt x="28" y="67"/>
                  <a:pt x="29" y="68"/>
                </a:cubicBezTo>
                <a:cubicBezTo>
                  <a:pt x="31" y="70"/>
                  <a:pt x="31" y="71"/>
                  <a:pt x="31" y="73"/>
                </a:cubicBezTo>
                <a:cubicBezTo>
                  <a:pt x="31" y="75"/>
                  <a:pt x="31" y="77"/>
                  <a:pt x="29" y="78"/>
                </a:cubicBezTo>
                <a:cubicBezTo>
                  <a:pt x="28" y="79"/>
                  <a:pt x="26" y="80"/>
                  <a:pt x="24" y="80"/>
                </a:cubicBezTo>
                <a:cubicBezTo>
                  <a:pt x="22" y="80"/>
                  <a:pt x="21" y="79"/>
                  <a:pt x="19" y="78"/>
                </a:cubicBezTo>
                <a:cubicBezTo>
                  <a:pt x="18" y="77"/>
                  <a:pt x="17" y="75"/>
                  <a:pt x="17" y="73"/>
                </a:cubicBezTo>
                <a:cubicBezTo>
                  <a:pt x="17" y="71"/>
                  <a:pt x="18" y="70"/>
                  <a:pt x="19" y="68"/>
                </a:cubicBezTo>
                <a:close/>
                <a:moveTo>
                  <a:pt x="40" y="47"/>
                </a:moveTo>
                <a:cubicBezTo>
                  <a:pt x="42" y="46"/>
                  <a:pt x="43" y="45"/>
                  <a:pt x="45" y="45"/>
                </a:cubicBezTo>
                <a:cubicBezTo>
                  <a:pt x="47" y="45"/>
                  <a:pt x="49" y="46"/>
                  <a:pt x="50" y="47"/>
                </a:cubicBezTo>
                <a:cubicBezTo>
                  <a:pt x="52" y="49"/>
                  <a:pt x="52" y="50"/>
                  <a:pt x="52" y="52"/>
                </a:cubicBezTo>
                <a:cubicBezTo>
                  <a:pt x="52" y="54"/>
                  <a:pt x="52" y="56"/>
                  <a:pt x="50" y="57"/>
                </a:cubicBezTo>
                <a:cubicBezTo>
                  <a:pt x="49" y="58"/>
                  <a:pt x="47" y="59"/>
                  <a:pt x="45" y="59"/>
                </a:cubicBezTo>
                <a:cubicBezTo>
                  <a:pt x="43" y="59"/>
                  <a:pt x="42" y="58"/>
                  <a:pt x="40" y="57"/>
                </a:cubicBezTo>
                <a:cubicBezTo>
                  <a:pt x="39" y="56"/>
                  <a:pt x="38" y="54"/>
                  <a:pt x="38" y="52"/>
                </a:cubicBezTo>
                <a:cubicBezTo>
                  <a:pt x="38" y="50"/>
                  <a:pt x="39" y="49"/>
                  <a:pt x="40" y="47"/>
                </a:cubicBezTo>
                <a:close/>
                <a:moveTo>
                  <a:pt x="40" y="68"/>
                </a:moveTo>
                <a:cubicBezTo>
                  <a:pt x="42" y="67"/>
                  <a:pt x="43" y="66"/>
                  <a:pt x="45" y="66"/>
                </a:cubicBezTo>
                <a:cubicBezTo>
                  <a:pt x="47" y="66"/>
                  <a:pt x="49" y="67"/>
                  <a:pt x="50" y="68"/>
                </a:cubicBezTo>
                <a:cubicBezTo>
                  <a:pt x="52" y="70"/>
                  <a:pt x="52" y="71"/>
                  <a:pt x="52" y="73"/>
                </a:cubicBezTo>
                <a:cubicBezTo>
                  <a:pt x="52" y="75"/>
                  <a:pt x="52" y="77"/>
                  <a:pt x="50" y="78"/>
                </a:cubicBezTo>
                <a:cubicBezTo>
                  <a:pt x="49" y="79"/>
                  <a:pt x="47" y="80"/>
                  <a:pt x="45" y="80"/>
                </a:cubicBezTo>
                <a:cubicBezTo>
                  <a:pt x="43" y="80"/>
                  <a:pt x="42" y="79"/>
                  <a:pt x="40" y="78"/>
                </a:cubicBezTo>
                <a:cubicBezTo>
                  <a:pt x="39" y="77"/>
                  <a:pt x="38" y="75"/>
                  <a:pt x="38" y="73"/>
                </a:cubicBezTo>
                <a:cubicBezTo>
                  <a:pt x="38" y="71"/>
                  <a:pt x="39" y="70"/>
                  <a:pt x="40" y="68"/>
                </a:cubicBezTo>
                <a:close/>
                <a:moveTo>
                  <a:pt x="61" y="47"/>
                </a:moveTo>
                <a:cubicBezTo>
                  <a:pt x="63" y="46"/>
                  <a:pt x="64" y="45"/>
                  <a:pt x="66" y="45"/>
                </a:cubicBezTo>
                <a:cubicBezTo>
                  <a:pt x="68" y="45"/>
                  <a:pt x="70" y="46"/>
                  <a:pt x="71" y="47"/>
                </a:cubicBezTo>
                <a:cubicBezTo>
                  <a:pt x="73" y="49"/>
                  <a:pt x="73" y="50"/>
                  <a:pt x="73" y="52"/>
                </a:cubicBezTo>
                <a:cubicBezTo>
                  <a:pt x="73" y="54"/>
                  <a:pt x="73" y="56"/>
                  <a:pt x="71" y="57"/>
                </a:cubicBezTo>
                <a:cubicBezTo>
                  <a:pt x="70" y="58"/>
                  <a:pt x="68" y="59"/>
                  <a:pt x="66" y="59"/>
                </a:cubicBezTo>
                <a:cubicBezTo>
                  <a:pt x="64" y="59"/>
                  <a:pt x="63" y="58"/>
                  <a:pt x="61" y="57"/>
                </a:cubicBezTo>
                <a:cubicBezTo>
                  <a:pt x="60" y="56"/>
                  <a:pt x="59" y="54"/>
                  <a:pt x="59" y="52"/>
                </a:cubicBezTo>
                <a:cubicBezTo>
                  <a:pt x="59" y="50"/>
                  <a:pt x="60" y="49"/>
                  <a:pt x="61" y="47"/>
                </a:cubicBezTo>
                <a:close/>
                <a:moveTo>
                  <a:pt x="61" y="68"/>
                </a:moveTo>
                <a:cubicBezTo>
                  <a:pt x="63" y="67"/>
                  <a:pt x="64" y="66"/>
                  <a:pt x="66" y="66"/>
                </a:cubicBezTo>
                <a:cubicBezTo>
                  <a:pt x="68" y="66"/>
                  <a:pt x="70" y="67"/>
                  <a:pt x="71" y="68"/>
                </a:cubicBezTo>
                <a:cubicBezTo>
                  <a:pt x="73" y="70"/>
                  <a:pt x="73" y="71"/>
                  <a:pt x="73" y="73"/>
                </a:cubicBezTo>
                <a:cubicBezTo>
                  <a:pt x="73" y="75"/>
                  <a:pt x="73" y="77"/>
                  <a:pt x="71" y="78"/>
                </a:cubicBezTo>
                <a:cubicBezTo>
                  <a:pt x="70" y="79"/>
                  <a:pt x="68" y="80"/>
                  <a:pt x="66" y="80"/>
                </a:cubicBezTo>
                <a:cubicBezTo>
                  <a:pt x="64" y="80"/>
                  <a:pt x="63" y="79"/>
                  <a:pt x="61" y="78"/>
                </a:cubicBezTo>
                <a:cubicBezTo>
                  <a:pt x="60" y="77"/>
                  <a:pt x="59" y="75"/>
                  <a:pt x="59" y="73"/>
                </a:cubicBezTo>
                <a:cubicBezTo>
                  <a:pt x="59" y="71"/>
                  <a:pt x="60" y="70"/>
                  <a:pt x="61" y="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3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972" name="Google Shape;1972;p3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/>
              <a:t>TOOLKIT</a:t>
            </a:r>
            <a:endParaRPr/>
          </a:p>
        </p:txBody>
      </p:sp>
      <p:sp>
        <p:nvSpPr>
          <p:cNvPr id="1973" name="Google Shape;1973;p3"/>
          <p:cNvSpPr txBox="1">
            <a:spLocks noGrp="1"/>
          </p:cNvSpPr>
          <p:nvPr>
            <p:ph type="body" idx="2"/>
          </p:nvPr>
        </p:nvSpPr>
        <p:spPr>
          <a:xfrm>
            <a:off x="6972078" y="1976470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REACH</a:t>
            </a:r>
            <a:endParaRPr/>
          </a:p>
        </p:txBody>
      </p:sp>
      <p:sp>
        <p:nvSpPr>
          <p:cNvPr id="1974" name="Google Shape;1974;p3"/>
          <p:cNvSpPr txBox="1">
            <a:spLocks noGrp="1"/>
          </p:cNvSpPr>
          <p:nvPr>
            <p:ph type="body" idx="3"/>
          </p:nvPr>
        </p:nvSpPr>
        <p:spPr>
          <a:xfrm>
            <a:off x="6972078" y="2453807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The toolkit resulted in </a:t>
            </a:r>
            <a:r>
              <a:rPr lang="en-US" sz="1600" b="1"/>
              <a:t>360 total page views </a:t>
            </a:r>
            <a:r>
              <a:rPr lang="en-US" sz="1600"/>
              <a:t>by </a:t>
            </a:r>
            <a:r>
              <a:rPr lang="en-US" sz="1600" b="1"/>
              <a:t>302 individual users</a:t>
            </a:r>
            <a:r>
              <a:rPr lang="en-US" sz="1600"/>
              <a:t>. </a:t>
            </a:r>
            <a:endParaRPr/>
          </a:p>
        </p:txBody>
      </p:sp>
      <p:sp>
        <p:nvSpPr>
          <p:cNvPr id="1975" name="Google Shape;1975;p3"/>
          <p:cNvSpPr txBox="1">
            <a:spLocks noGrp="1"/>
          </p:cNvSpPr>
          <p:nvPr>
            <p:ph type="body" idx="4"/>
          </p:nvPr>
        </p:nvSpPr>
        <p:spPr>
          <a:xfrm>
            <a:off x="6972078" y="3115156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SOCIAL SHARES</a:t>
            </a:r>
            <a:endParaRPr/>
          </a:p>
        </p:txBody>
      </p:sp>
      <p:sp>
        <p:nvSpPr>
          <p:cNvPr id="1976" name="Google Shape;1976;p3"/>
          <p:cNvSpPr txBox="1">
            <a:spLocks noGrp="1"/>
          </p:cNvSpPr>
          <p:nvPr>
            <p:ph type="body" idx="5"/>
          </p:nvPr>
        </p:nvSpPr>
        <p:spPr>
          <a:xfrm>
            <a:off x="6972078" y="3592493"/>
            <a:ext cx="3940337" cy="1630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b="1"/>
              <a:t>29 total posts shared</a:t>
            </a:r>
            <a:r>
              <a:rPr lang="en-US" sz="1600"/>
              <a:t> from the toolkit: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/>
              <a:t>15 Facebook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/>
              <a:t>11 Instagram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/>
              <a:t>2 Twitter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/>
              <a:t>1 LinkedIn </a:t>
            </a:r>
            <a:endParaRPr/>
          </a:p>
        </p:txBody>
      </p:sp>
      <p:sp>
        <p:nvSpPr>
          <p:cNvPr id="1977" name="Google Shape;1977;p3"/>
          <p:cNvSpPr txBox="1">
            <a:spLocks noGrp="1"/>
          </p:cNvSpPr>
          <p:nvPr>
            <p:ph type="body" idx="6"/>
          </p:nvPr>
        </p:nvSpPr>
        <p:spPr>
          <a:xfrm>
            <a:off x="6972078" y="5240519"/>
            <a:ext cx="394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70C0"/>
                </a:solidFill>
              </a:rPr>
              <a:t>ASSET DOWNLOADS</a:t>
            </a:r>
            <a:endParaRPr/>
          </a:p>
        </p:txBody>
      </p:sp>
      <p:sp>
        <p:nvSpPr>
          <p:cNvPr id="1978" name="Google Shape;1978;p3"/>
          <p:cNvSpPr txBox="1">
            <a:spLocks noGrp="1"/>
          </p:cNvSpPr>
          <p:nvPr>
            <p:ph type="body" idx="7"/>
          </p:nvPr>
        </p:nvSpPr>
        <p:spPr>
          <a:xfrm>
            <a:off x="6972078" y="5703569"/>
            <a:ext cx="39402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b="1"/>
              <a:t>79 total downloads </a:t>
            </a:r>
            <a:r>
              <a:rPr lang="en-US" sz="1600"/>
              <a:t>of event images or promotional video</a:t>
            </a:r>
            <a:endParaRPr/>
          </a:p>
        </p:txBody>
      </p:sp>
      <p:sp>
        <p:nvSpPr>
          <p:cNvPr id="1979" name="Google Shape;1979;p3"/>
          <p:cNvSpPr/>
          <p:nvPr/>
        </p:nvSpPr>
        <p:spPr>
          <a:xfrm>
            <a:off x="6096000" y="2231484"/>
            <a:ext cx="656118" cy="6561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3"/>
          <p:cNvSpPr/>
          <p:nvPr/>
        </p:nvSpPr>
        <p:spPr>
          <a:xfrm>
            <a:off x="6096000" y="3372666"/>
            <a:ext cx="656118" cy="65611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3"/>
          <p:cNvSpPr/>
          <p:nvPr/>
        </p:nvSpPr>
        <p:spPr>
          <a:xfrm>
            <a:off x="6096000" y="5407957"/>
            <a:ext cx="656100" cy="638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3"/>
          <p:cNvSpPr/>
          <p:nvPr/>
        </p:nvSpPr>
        <p:spPr>
          <a:xfrm>
            <a:off x="6254254" y="2414838"/>
            <a:ext cx="339610" cy="289407"/>
          </a:xfrm>
          <a:custGeom>
            <a:avLst/>
            <a:gdLst/>
            <a:ahLst/>
            <a:cxnLst/>
            <a:rect l="l" t="t" r="r" b="b"/>
            <a:pathLst>
              <a:path w="205" h="175" extrusionOk="0">
                <a:moveTo>
                  <a:pt x="190" y="0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67"/>
                  <a:pt x="190" y="67"/>
                  <a:pt x="190" y="67"/>
                </a:cubicBezTo>
                <a:cubicBezTo>
                  <a:pt x="200" y="70"/>
                  <a:pt x="205" y="77"/>
                  <a:pt x="205" y="87"/>
                </a:cubicBezTo>
                <a:cubicBezTo>
                  <a:pt x="205" y="97"/>
                  <a:pt x="200" y="104"/>
                  <a:pt x="190" y="108"/>
                </a:cubicBezTo>
                <a:cubicBezTo>
                  <a:pt x="190" y="160"/>
                  <a:pt x="190" y="160"/>
                  <a:pt x="190" y="160"/>
                </a:cubicBezTo>
                <a:cubicBezTo>
                  <a:pt x="190" y="175"/>
                  <a:pt x="190" y="175"/>
                  <a:pt x="190" y="175"/>
                </a:cubicBezTo>
                <a:cubicBezTo>
                  <a:pt x="179" y="166"/>
                  <a:pt x="179" y="166"/>
                  <a:pt x="179" y="166"/>
                </a:cubicBezTo>
                <a:cubicBezTo>
                  <a:pt x="169" y="159"/>
                  <a:pt x="157" y="152"/>
                  <a:pt x="143" y="145"/>
                </a:cubicBezTo>
                <a:cubicBezTo>
                  <a:pt x="115" y="131"/>
                  <a:pt x="91" y="124"/>
                  <a:pt x="72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59" y="166"/>
                  <a:pt x="59" y="166"/>
                  <a:pt x="59" y="166"/>
                </a:cubicBezTo>
                <a:cubicBezTo>
                  <a:pt x="61" y="175"/>
                  <a:pt x="61" y="175"/>
                  <a:pt x="61" y="175"/>
                </a:cubicBezTo>
                <a:cubicBezTo>
                  <a:pt x="51" y="175"/>
                  <a:pt x="51" y="175"/>
                  <a:pt x="51" y="175"/>
                </a:cubicBezTo>
                <a:cubicBezTo>
                  <a:pt x="22" y="175"/>
                  <a:pt x="22" y="175"/>
                  <a:pt x="22" y="175"/>
                </a:cubicBezTo>
                <a:cubicBezTo>
                  <a:pt x="17" y="175"/>
                  <a:pt x="17" y="175"/>
                  <a:pt x="17" y="175"/>
                </a:cubicBezTo>
                <a:cubicBezTo>
                  <a:pt x="15" y="170"/>
                  <a:pt x="15" y="170"/>
                  <a:pt x="15" y="170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1"/>
                  <a:pt x="0" y="51"/>
                  <a:pt x="0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92" y="51"/>
                  <a:pt x="116" y="44"/>
                  <a:pt x="143" y="30"/>
                </a:cubicBezTo>
                <a:cubicBezTo>
                  <a:pt x="149" y="27"/>
                  <a:pt x="155" y="23"/>
                  <a:pt x="161" y="20"/>
                </a:cubicBezTo>
                <a:cubicBezTo>
                  <a:pt x="167" y="16"/>
                  <a:pt x="172" y="13"/>
                  <a:pt x="174" y="11"/>
                </a:cubicBezTo>
                <a:cubicBezTo>
                  <a:pt x="179" y="8"/>
                  <a:pt x="179" y="8"/>
                  <a:pt x="179" y="8"/>
                </a:cubicBezTo>
                <a:lnTo>
                  <a:pt x="190" y="0"/>
                </a:lnTo>
                <a:close/>
                <a:moveTo>
                  <a:pt x="15" y="65"/>
                </a:moveTo>
                <a:cubicBezTo>
                  <a:pt x="15" y="109"/>
                  <a:pt x="15" y="109"/>
                  <a:pt x="15" y="109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65"/>
                  <a:pt x="59" y="65"/>
                  <a:pt x="59" y="65"/>
                </a:cubicBezTo>
                <a:lnTo>
                  <a:pt x="15" y="65"/>
                </a:lnTo>
                <a:close/>
                <a:moveTo>
                  <a:pt x="18" y="124"/>
                </a:moveTo>
                <a:cubicBezTo>
                  <a:pt x="28" y="160"/>
                  <a:pt x="28" y="160"/>
                  <a:pt x="28" y="160"/>
                </a:cubicBezTo>
                <a:cubicBezTo>
                  <a:pt x="41" y="160"/>
                  <a:pt x="41" y="160"/>
                  <a:pt x="41" y="160"/>
                </a:cubicBezTo>
                <a:cubicBezTo>
                  <a:pt x="31" y="124"/>
                  <a:pt x="31" y="124"/>
                  <a:pt x="31" y="124"/>
                </a:cubicBezTo>
                <a:lnTo>
                  <a:pt x="18" y="124"/>
                </a:lnTo>
                <a:close/>
                <a:moveTo>
                  <a:pt x="176" y="27"/>
                </a:moveTo>
                <a:cubicBezTo>
                  <a:pt x="167" y="33"/>
                  <a:pt x="158" y="38"/>
                  <a:pt x="150" y="42"/>
                </a:cubicBezTo>
                <a:cubicBezTo>
                  <a:pt x="121" y="57"/>
                  <a:pt x="96" y="65"/>
                  <a:pt x="73" y="65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96" y="110"/>
                  <a:pt x="121" y="117"/>
                  <a:pt x="150" y="132"/>
                </a:cubicBezTo>
                <a:cubicBezTo>
                  <a:pt x="158" y="136"/>
                  <a:pt x="167" y="141"/>
                  <a:pt x="176" y="148"/>
                </a:cubicBezTo>
                <a:cubicBezTo>
                  <a:pt x="176" y="109"/>
                  <a:pt x="176" y="109"/>
                  <a:pt x="176" y="109"/>
                </a:cubicBezTo>
                <a:cubicBezTo>
                  <a:pt x="176" y="102"/>
                  <a:pt x="176" y="102"/>
                  <a:pt x="176" y="102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176" y="65"/>
                  <a:pt x="176" y="65"/>
                  <a:pt x="176" y="65"/>
                </a:cubicBezTo>
                <a:lnTo>
                  <a:pt x="176" y="2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3"/>
          <p:cNvSpPr/>
          <p:nvPr/>
        </p:nvSpPr>
        <p:spPr>
          <a:xfrm>
            <a:off x="6254254" y="5555072"/>
            <a:ext cx="339610" cy="371827"/>
          </a:xfrm>
          <a:custGeom>
            <a:avLst/>
            <a:gdLst/>
            <a:ahLst/>
            <a:cxnLst/>
            <a:rect l="l" t="t" r="r" b="b"/>
            <a:pathLst>
              <a:path w="190" h="190" extrusionOk="0">
                <a:moveTo>
                  <a:pt x="28" y="28"/>
                </a:moveTo>
                <a:cubicBezTo>
                  <a:pt x="46" y="9"/>
                  <a:pt x="69" y="0"/>
                  <a:pt x="95" y="0"/>
                </a:cubicBezTo>
                <a:cubicBezTo>
                  <a:pt x="121" y="0"/>
                  <a:pt x="144" y="9"/>
                  <a:pt x="162" y="28"/>
                </a:cubicBezTo>
                <a:cubicBezTo>
                  <a:pt x="181" y="46"/>
                  <a:pt x="190" y="69"/>
                  <a:pt x="190" y="95"/>
                </a:cubicBezTo>
                <a:cubicBezTo>
                  <a:pt x="190" y="121"/>
                  <a:pt x="181" y="144"/>
                  <a:pt x="162" y="162"/>
                </a:cubicBezTo>
                <a:cubicBezTo>
                  <a:pt x="144" y="181"/>
                  <a:pt x="121" y="190"/>
                  <a:pt x="95" y="190"/>
                </a:cubicBezTo>
                <a:cubicBezTo>
                  <a:pt x="69" y="190"/>
                  <a:pt x="46" y="181"/>
                  <a:pt x="28" y="162"/>
                </a:cubicBezTo>
                <a:cubicBezTo>
                  <a:pt x="9" y="144"/>
                  <a:pt x="0" y="121"/>
                  <a:pt x="0" y="95"/>
                </a:cubicBezTo>
                <a:cubicBezTo>
                  <a:pt x="0" y="69"/>
                  <a:pt x="9" y="46"/>
                  <a:pt x="28" y="28"/>
                </a:cubicBezTo>
                <a:close/>
                <a:moveTo>
                  <a:pt x="87" y="15"/>
                </a:moveTo>
                <a:cubicBezTo>
                  <a:pt x="68" y="17"/>
                  <a:pt x="51" y="25"/>
                  <a:pt x="38" y="38"/>
                </a:cubicBezTo>
                <a:cubicBezTo>
                  <a:pt x="24" y="52"/>
                  <a:pt x="17" y="68"/>
                  <a:pt x="15" y="88"/>
                </a:cubicBezTo>
                <a:cubicBezTo>
                  <a:pt x="22" y="88"/>
                  <a:pt x="22" y="88"/>
                  <a:pt x="22" y="88"/>
                </a:cubicBezTo>
                <a:cubicBezTo>
                  <a:pt x="22" y="102"/>
                  <a:pt x="22" y="102"/>
                  <a:pt x="22" y="102"/>
                </a:cubicBezTo>
                <a:cubicBezTo>
                  <a:pt x="15" y="102"/>
                  <a:pt x="15" y="102"/>
                  <a:pt x="15" y="102"/>
                </a:cubicBezTo>
                <a:cubicBezTo>
                  <a:pt x="17" y="121"/>
                  <a:pt x="25" y="138"/>
                  <a:pt x="38" y="152"/>
                </a:cubicBezTo>
                <a:cubicBezTo>
                  <a:pt x="52" y="165"/>
                  <a:pt x="68" y="173"/>
                  <a:pt x="88" y="175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102" y="168"/>
                  <a:pt x="102" y="168"/>
                  <a:pt x="102" y="168"/>
                </a:cubicBezTo>
                <a:cubicBezTo>
                  <a:pt x="102" y="175"/>
                  <a:pt x="102" y="175"/>
                  <a:pt x="102" y="175"/>
                </a:cubicBezTo>
                <a:cubicBezTo>
                  <a:pt x="121" y="173"/>
                  <a:pt x="138" y="165"/>
                  <a:pt x="152" y="152"/>
                </a:cubicBezTo>
                <a:cubicBezTo>
                  <a:pt x="165" y="138"/>
                  <a:pt x="173" y="121"/>
                  <a:pt x="175" y="102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3" y="68"/>
                  <a:pt x="165" y="52"/>
                  <a:pt x="152" y="38"/>
                </a:cubicBezTo>
                <a:cubicBezTo>
                  <a:pt x="138" y="25"/>
                  <a:pt x="121" y="17"/>
                  <a:pt x="102" y="15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15"/>
                  <a:pt x="88" y="15"/>
                  <a:pt x="88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140" y="50"/>
                </a:moveTo>
                <a:cubicBezTo>
                  <a:pt x="112" y="112"/>
                  <a:pt x="112" y="112"/>
                  <a:pt x="112" y="112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78" y="78"/>
                  <a:pt x="78" y="78"/>
                  <a:pt x="78" y="78"/>
                </a:cubicBezTo>
                <a:lnTo>
                  <a:pt x="140" y="50"/>
                </a:lnTo>
                <a:close/>
                <a:moveTo>
                  <a:pt x="103" y="87"/>
                </a:moveTo>
                <a:cubicBezTo>
                  <a:pt x="101" y="85"/>
                  <a:pt x="98" y="84"/>
                  <a:pt x="95" y="84"/>
                </a:cubicBezTo>
                <a:cubicBezTo>
                  <a:pt x="92" y="84"/>
                  <a:pt x="89" y="85"/>
                  <a:pt x="87" y="87"/>
                </a:cubicBezTo>
                <a:cubicBezTo>
                  <a:pt x="85" y="89"/>
                  <a:pt x="84" y="92"/>
                  <a:pt x="84" y="95"/>
                </a:cubicBezTo>
                <a:cubicBezTo>
                  <a:pt x="84" y="98"/>
                  <a:pt x="85" y="101"/>
                  <a:pt x="87" y="103"/>
                </a:cubicBezTo>
                <a:cubicBezTo>
                  <a:pt x="89" y="105"/>
                  <a:pt x="92" y="106"/>
                  <a:pt x="95" y="106"/>
                </a:cubicBezTo>
                <a:cubicBezTo>
                  <a:pt x="98" y="106"/>
                  <a:pt x="101" y="105"/>
                  <a:pt x="103" y="103"/>
                </a:cubicBezTo>
                <a:cubicBezTo>
                  <a:pt x="105" y="101"/>
                  <a:pt x="106" y="98"/>
                  <a:pt x="106" y="95"/>
                </a:cubicBezTo>
                <a:cubicBezTo>
                  <a:pt x="106" y="92"/>
                  <a:pt x="105" y="89"/>
                  <a:pt x="103" y="8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3"/>
          <p:cNvSpPr/>
          <p:nvPr/>
        </p:nvSpPr>
        <p:spPr>
          <a:xfrm>
            <a:off x="6279356" y="3555282"/>
            <a:ext cx="289407" cy="290884"/>
          </a:xfrm>
          <a:custGeom>
            <a:avLst/>
            <a:gdLst/>
            <a:ahLst/>
            <a:cxnLst/>
            <a:rect l="l" t="t" r="r" b="b"/>
            <a:pathLst>
              <a:path w="175" h="176" extrusionOk="0">
                <a:moveTo>
                  <a:pt x="25" y="26"/>
                </a:moveTo>
                <a:cubicBezTo>
                  <a:pt x="43" y="9"/>
                  <a:pt x="63" y="0"/>
                  <a:pt x="87" y="0"/>
                </a:cubicBezTo>
                <a:cubicBezTo>
                  <a:pt x="111" y="0"/>
                  <a:pt x="132" y="9"/>
                  <a:pt x="149" y="26"/>
                </a:cubicBezTo>
                <a:cubicBezTo>
                  <a:pt x="167" y="43"/>
                  <a:pt x="175" y="64"/>
                  <a:pt x="175" y="88"/>
                </a:cubicBezTo>
                <a:cubicBezTo>
                  <a:pt x="175" y="112"/>
                  <a:pt x="167" y="133"/>
                  <a:pt x="149" y="150"/>
                </a:cubicBezTo>
                <a:cubicBezTo>
                  <a:pt x="132" y="167"/>
                  <a:pt x="111" y="176"/>
                  <a:pt x="87" y="176"/>
                </a:cubicBezTo>
                <a:cubicBezTo>
                  <a:pt x="63" y="176"/>
                  <a:pt x="43" y="167"/>
                  <a:pt x="25" y="150"/>
                </a:cubicBezTo>
                <a:cubicBezTo>
                  <a:pt x="8" y="133"/>
                  <a:pt x="0" y="112"/>
                  <a:pt x="0" y="88"/>
                </a:cubicBezTo>
                <a:cubicBezTo>
                  <a:pt x="0" y="64"/>
                  <a:pt x="8" y="43"/>
                  <a:pt x="25" y="26"/>
                </a:cubicBezTo>
                <a:close/>
                <a:moveTo>
                  <a:pt x="15" y="81"/>
                </a:moveTo>
                <a:cubicBezTo>
                  <a:pt x="14" y="84"/>
                  <a:pt x="14" y="86"/>
                  <a:pt x="14" y="88"/>
                </a:cubicBezTo>
                <a:cubicBezTo>
                  <a:pt x="14" y="90"/>
                  <a:pt x="14" y="92"/>
                  <a:pt x="15" y="95"/>
                </a:cubicBezTo>
                <a:cubicBezTo>
                  <a:pt x="37" y="95"/>
                  <a:pt x="37" y="95"/>
                  <a:pt x="37" y="95"/>
                </a:cubicBezTo>
                <a:cubicBezTo>
                  <a:pt x="36" y="92"/>
                  <a:pt x="36" y="90"/>
                  <a:pt x="36" y="88"/>
                </a:cubicBezTo>
                <a:cubicBezTo>
                  <a:pt x="36" y="85"/>
                  <a:pt x="36" y="83"/>
                  <a:pt x="37" y="81"/>
                </a:cubicBezTo>
                <a:lnTo>
                  <a:pt x="15" y="81"/>
                </a:lnTo>
                <a:close/>
                <a:moveTo>
                  <a:pt x="17" y="110"/>
                </a:moveTo>
                <a:cubicBezTo>
                  <a:pt x="21" y="121"/>
                  <a:pt x="27" y="131"/>
                  <a:pt x="36" y="140"/>
                </a:cubicBezTo>
                <a:cubicBezTo>
                  <a:pt x="44" y="148"/>
                  <a:pt x="54" y="154"/>
                  <a:pt x="65" y="158"/>
                </a:cubicBezTo>
                <a:cubicBezTo>
                  <a:pt x="65" y="134"/>
                  <a:pt x="65" y="134"/>
                  <a:pt x="65" y="134"/>
                </a:cubicBezTo>
                <a:cubicBezTo>
                  <a:pt x="54" y="129"/>
                  <a:pt x="46" y="121"/>
                  <a:pt x="41" y="110"/>
                </a:cubicBezTo>
                <a:lnTo>
                  <a:pt x="17" y="110"/>
                </a:lnTo>
                <a:close/>
                <a:moveTo>
                  <a:pt x="65" y="18"/>
                </a:moveTo>
                <a:cubicBezTo>
                  <a:pt x="54" y="22"/>
                  <a:pt x="44" y="28"/>
                  <a:pt x="36" y="36"/>
                </a:cubicBezTo>
                <a:cubicBezTo>
                  <a:pt x="27" y="44"/>
                  <a:pt x="21" y="54"/>
                  <a:pt x="18" y="66"/>
                </a:cubicBezTo>
                <a:cubicBezTo>
                  <a:pt x="41" y="66"/>
                  <a:pt x="41" y="66"/>
                  <a:pt x="41" y="66"/>
                </a:cubicBezTo>
                <a:cubicBezTo>
                  <a:pt x="46" y="55"/>
                  <a:pt x="54" y="47"/>
                  <a:pt x="65" y="42"/>
                </a:cubicBezTo>
                <a:lnTo>
                  <a:pt x="65" y="18"/>
                </a:lnTo>
                <a:close/>
                <a:moveTo>
                  <a:pt x="113" y="62"/>
                </a:moveTo>
                <a:cubicBezTo>
                  <a:pt x="106" y="55"/>
                  <a:pt x="97" y="51"/>
                  <a:pt x="87" y="51"/>
                </a:cubicBezTo>
                <a:cubicBezTo>
                  <a:pt x="77" y="51"/>
                  <a:pt x="69" y="55"/>
                  <a:pt x="62" y="62"/>
                </a:cubicBezTo>
                <a:cubicBezTo>
                  <a:pt x="54" y="69"/>
                  <a:pt x="51" y="78"/>
                  <a:pt x="51" y="88"/>
                </a:cubicBezTo>
                <a:cubicBezTo>
                  <a:pt x="51" y="98"/>
                  <a:pt x="54" y="107"/>
                  <a:pt x="62" y="114"/>
                </a:cubicBezTo>
                <a:cubicBezTo>
                  <a:pt x="69" y="121"/>
                  <a:pt x="77" y="124"/>
                  <a:pt x="87" y="124"/>
                </a:cubicBezTo>
                <a:cubicBezTo>
                  <a:pt x="97" y="124"/>
                  <a:pt x="106" y="121"/>
                  <a:pt x="113" y="114"/>
                </a:cubicBezTo>
                <a:cubicBezTo>
                  <a:pt x="120" y="107"/>
                  <a:pt x="124" y="98"/>
                  <a:pt x="124" y="88"/>
                </a:cubicBezTo>
                <a:cubicBezTo>
                  <a:pt x="124" y="78"/>
                  <a:pt x="120" y="69"/>
                  <a:pt x="113" y="62"/>
                </a:cubicBezTo>
                <a:close/>
                <a:moveTo>
                  <a:pt x="87" y="15"/>
                </a:moveTo>
                <a:cubicBezTo>
                  <a:pt x="86" y="15"/>
                  <a:pt x="83" y="15"/>
                  <a:pt x="80" y="15"/>
                </a:cubicBezTo>
                <a:cubicBezTo>
                  <a:pt x="80" y="38"/>
                  <a:pt x="80" y="38"/>
                  <a:pt x="80" y="38"/>
                </a:cubicBezTo>
                <a:cubicBezTo>
                  <a:pt x="83" y="37"/>
                  <a:pt x="86" y="37"/>
                  <a:pt x="87" y="37"/>
                </a:cubicBezTo>
                <a:cubicBezTo>
                  <a:pt x="89" y="37"/>
                  <a:pt x="92" y="37"/>
                  <a:pt x="95" y="38"/>
                </a:cubicBezTo>
                <a:cubicBezTo>
                  <a:pt x="95" y="15"/>
                  <a:pt x="95" y="15"/>
                  <a:pt x="95" y="15"/>
                </a:cubicBezTo>
                <a:cubicBezTo>
                  <a:pt x="92" y="15"/>
                  <a:pt x="89" y="15"/>
                  <a:pt x="87" y="15"/>
                </a:cubicBezTo>
                <a:close/>
                <a:moveTo>
                  <a:pt x="80" y="138"/>
                </a:moveTo>
                <a:cubicBezTo>
                  <a:pt x="80" y="161"/>
                  <a:pt x="80" y="161"/>
                  <a:pt x="80" y="161"/>
                </a:cubicBezTo>
                <a:cubicBezTo>
                  <a:pt x="83" y="161"/>
                  <a:pt x="86" y="161"/>
                  <a:pt x="87" y="161"/>
                </a:cubicBezTo>
                <a:cubicBezTo>
                  <a:pt x="89" y="161"/>
                  <a:pt x="92" y="161"/>
                  <a:pt x="95" y="161"/>
                </a:cubicBezTo>
                <a:cubicBezTo>
                  <a:pt x="95" y="138"/>
                  <a:pt x="95" y="138"/>
                  <a:pt x="95" y="138"/>
                </a:cubicBezTo>
                <a:cubicBezTo>
                  <a:pt x="92" y="139"/>
                  <a:pt x="89" y="139"/>
                  <a:pt x="87" y="139"/>
                </a:cubicBezTo>
                <a:cubicBezTo>
                  <a:pt x="86" y="139"/>
                  <a:pt x="83" y="139"/>
                  <a:pt x="80" y="138"/>
                </a:cubicBezTo>
                <a:close/>
                <a:moveTo>
                  <a:pt x="109" y="18"/>
                </a:moveTo>
                <a:cubicBezTo>
                  <a:pt x="109" y="42"/>
                  <a:pt x="109" y="42"/>
                  <a:pt x="109" y="42"/>
                </a:cubicBezTo>
                <a:cubicBezTo>
                  <a:pt x="120" y="47"/>
                  <a:pt x="128" y="55"/>
                  <a:pt x="134" y="66"/>
                </a:cubicBezTo>
                <a:cubicBezTo>
                  <a:pt x="157" y="66"/>
                  <a:pt x="157" y="66"/>
                  <a:pt x="157" y="66"/>
                </a:cubicBezTo>
                <a:cubicBezTo>
                  <a:pt x="154" y="55"/>
                  <a:pt x="148" y="45"/>
                  <a:pt x="139" y="36"/>
                </a:cubicBezTo>
                <a:cubicBezTo>
                  <a:pt x="131" y="28"/>
                  <a:pt x="121" y="22"/>
                  <a:pt x="109" y="18"/>
                </a:cubicBezTo>
                <a:close/>
                <a:moveTo>
                  <a:pt x="134" y="110"/>
                </a:moveTo>
                <a:cubicBezTo>
                  <a:pt x="128" y="121"/>
                  <a:pt x="120" y="129"/>
                  <a:pt x="109" y="134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21" y="154"/>
                  <a:pt x="131" y="148"/>
                  <a:pt x="139" y="140"/>
                </a:cubicBezTo>
                <a:cubicBezTo>
                  <a:pt x="148" y="131"/>
                  <a:pt x="154" y="121"/>
                  <a:pt x="157" y="110"/>
                </a:cubicBezTo>
                <a:lnTo>
                  <a:pt x="134" y="110"/>
                </a:lnTo>
                <a:close/>
                <a:moveTo>
                  <a:pt x="138" y="81"/>
                </a:moveTo>
                <a:cubicBezTo>
                  <a:pt x="138" y="84"/>
                  <a:pt x="139" y="86"/>
                  <a:pt x="139" y="88"/>
                </a:cubicBezTo>
                <a:cubicBezTo>
                  <a:pt x="139" y="90"/>
                  <a:pt x="138" y="92"/>
                  <a:pt x="138" y="95"/>
                </a:cubicBezTo>
                <a:cubicBezTo>
                  <a:pt x="160" y="95"/>
                  <a:pt x="160" y="95"/>
                  <a:pt x="160" y="95"/>
                </a:cubicBezTo>
                <a:cubicBezTo>
                  <a:pt x="160" y="92"/>
                  <a:pt x="161" y="90"/>
                  <a:pt x="161" y="88"/>
                </a:cubicBezTo>
                <a:cubicBezTo>
                  <a:pt x="161" y="86"/>
                  <a:pt x="160" y="84"/>
                  <a:pt x="160" y="81"/>
                </a:cubicBezTo>
                <a:lnTo>
                  <a:pt x="138" y="8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5" name="Google Shape;1985;p3"/>
          <p:cNvCxnSpPr/>
          <p:nvPr/>
        </p:nvCxnSpPr>
        <p:spPr>
          <a:xfrm>
            <a:off x="5741193" y="1420587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6" name="Google Shape;1986;p3"/>
          <p:cNvSpPr txBox="1"/>
          <p:nvPr/>
        </p:nvSpPr>
        <p:spPr>
          <a:xfrm>
            <a:off x="338539" y="1829974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TOOLKIT VIEWS</a:t>
            </a:r>
            <a:endParaRPr/>
          </a:p>
        </p:txBody>
      </p:sp>
      <p:pic>
        <p:nvPicPr>
          <p:cNvPr id="1987" name="Google Shape;1987;p3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06" y="2293024"/>
            <a:ext cx="5557839" cy="326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994" name="Google Shape;1994;p4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/>
              <a:t>TOOLKIT</a:t>
            </a:r>
            <a:endParaRPr/>
          </a:p>
        </p:txBody>
      </p:sp>
      <p:cxnSp>
        <p:nvCxnSpPr>
          <p:cNvPr id="1995" name="Google Shape;1995;p4"/>
          <p:cNvCxnSpPr/>
          <p:nvPr/>
        </p:nvCxnSpPr>
        <p:spPr>
          <a:xfrm>
            <a:off x="5741193" y="1420587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96" name="Google Shape;1996;p4" descr="Graphical user interface, tabl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561830"/>
            <a:ext cx="12192000" cy="436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5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003" name="Google Shape;2003;p5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/>
              <a:t>HASHTAG</a:t>
            </a:r>
            <a:endParaRPr/>
          </a:p>
        </p:txBody>
      </p:sp>
      <p:sp>
        <p:nvSpPr>
          <p:cNvPr id="2004" name="Google Shape;2004;p5"/>
          <p:cNvSpPr txBox="1">
            <a:spLocks noGrp="1"/>
          </p:cNvSpPr>
          <p:nvPr>
            <p:ph type="body" idx="2"/>
          </p:nvPr>
        </p:nvSpPr>
        <p:spPr>
          <a:xfrm>
            <a:off x="6972078" y="1824070"/>
            <a:ext cx="394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TWITTER</a:t>
            </a:r>
            <a:endParaRPr/>
          </a:p>
        </p:txBody>
      </p:sp>
      <p:sp>
        <p:nvSpPr>
          <p:cNvPr id="2005" name="Google Shape;2005;p5"/>
          <p:cNvSpPr txBox="1">
            <a:spLocks noGrp="1"/>
          </p:cNvSpPr>
          <p:nvPr>
            <p:ph type="body" idx="3"/>
          </p:nvPr>
        </p:nvSpPr>
        <p:spPr>
          <a:xfrm>
            <a:off x="6972078" y="2301407"/>
            <a:ext cx="39402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6 total posts resulting in 6 likes and 6 retweets.</a:t>
            </a:r>
            <a:endParaRPr/>
          </a:p>
        </p:txBody>
      </p:sp>
      <p:sp>
        <p:nvSpPr>
          <p:cNvPr id="2006" name="Google Shape;2006;p5"/>
          <p:cNvSpPr txBox="1">
            <a:spLocks noGrp="1"/>
          </p:cNvSpPr>
          <p:nvPr>
            <p:ph type="body" idx="4"/>
          </p:nvPr>
        </p:nvSpPr>
        <p:spPr>
          <a:xfrm>
            <a:off x="6972078" y="2872264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FACEBOOK</a:t>
            </a:r>
            <a:endParaRPr/>
          </a:p>
        </p:txBody>
      </p:sp>
      <p:sp>
        <p:nvSpPr>
          <p:cNvPr id="2007" name="Google Shape;2007;p5"/>
          <p:cNvSpPr txBox="1">
            <a:spLocks noGrp="1"/>
          </p:cNvSpPr>
          <p:nvPr>
            <p:ph type="body" idx="5"/>
          </p:nvPr>
        </p:nvSpPr>
        <p:spPr>
          <a:xfrm>
            <a:off x="6972078" y="3349601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11 total posts resulting in 26 likes and 6 shares.</a:t>
            </a:r>
            <a:endParaRPr sz="1600"/>
          </a:p>
        </p:txBody>
      </p:sp>
      <p:sp>
        <p:nvSpPr>
          <p:cNvPr id="2008" name="Google Shape;2008;p5"/>
          <p:cNvSpPr txBox="1">
            <a:spLocks noGrp="1"/>
          </p:cNvSpPr>
          <p:nvPr>
            <p:ph type="body" idx="6"/>
          </p:nvPr>
        </p:nvSpPr>
        <p:spPr>
          <a:xfrm>
            <a:off x="6972078" y="4029435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INSTAGRAM</a:t>
            </a:r>
            <a:endParaRPr/>
          </a:p>
        </p:txBody>
      </p:sp>
      <p:sp>
        <p:nvSpPr>
          <p:cNvPr id="2009" name="Google Shape;2009;p5"/>
          <p:cNvSpPr txBox="1">
            <a:spLocks noGrp="1"/>
          </p:cNvSpPr>
          <p:nvPr>
            <p:ph type="body" idx="7"/>
          </p:nvPr>
        </p:nvSpPr>
        <p:spPr>
          <a:xfrm>
            <a:off x="6972078" y="4506772"/>
            <a:ext cx="3940337" cy="101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9 posts resulting in 46 video views and 71 likes.</a:t>
            </a:r>
            <a:endParaRPr sz="1600"/>
          </a:p>
        </p:txBody>
      </p:sp>
      <p:cxnSp>
        <p:nvCxnSpPr>
          <p:cNvPr id="2010" name="Google Shape;2010;p5"/>
          <p:cNvCxnSpPr/>
          <p:nvPr/>
        </p:nvCxnSpPr>
        <p:spPr>
          <a:xfrm>
            <a:off x="5741193" y="1420587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1" name="Google Shape;2011;p5"/>
          <p:cNvSpPr txBox="1"/>
          <p:nvPr/>
        </p:nvSpPr>
        <p:spPr>
          <a:xfrm>
            <a:off x="6972078" y="4997632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LINKEDIN</a:t>
            </a:r>
            <a:endParaRPr/>
          </a:p>
        </p:txBody>
      </p:sp>
      <p:sp>
        <p:nvSpPr>
          <p:cNvPr id="2012" name="Google Shape;2012;p5"/>
          <p:cNvSpPr txBox="1"/>
          <p:nvPr/>
        </p:nvSpPr>
        <p:spPr>
          <a:xfrm>
            <a:off x="6972078" y="5474969"/>
            <a:ext cx="3940200" cy="10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 post resulting in 70 likes and 3 comments.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3" name="Google Shape;20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4515" y="1414537"/>
            <a:ext cx="2660076" cy="482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5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722875" y="2112169"/>
            <a:ext cx="1903355" cy="341234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5" name="Google Shape;2015;p5"/>
          <p:cNvPicPr preferRelativeResize="0">
            <a:picLocks noGrp="1"/>
          </p:cNvPicPr>
          <p:nvPr>
            <p:ph type="pic" idx="9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3393174" y="2096917"/>
            <a:ext cx="1903355" cy="3412348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6" name="Google Shape;2016;p5"/>
          <p:cNvPicPr preferRelativeResize="0"/>
          <p:nvPr/>
        </p:nvPicPr>
        <p:blipFill rotWithShape="1">
          <a:blip r:embed="rId6">
            <a:alphaModFix/>
          </a:blip>
          <a:srcRect r="55526" b="-15146"/>
          <a:stretch/>
        </p:blipFill>
        <p:spPr>
          <a:xfrm>
            <a:off x="1755006" y="2280349"/>
            <a:ext cx="1168753" cy="2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5"/>
          <p:cNvSpPr/>
          <p:nvPr/>
        </p:nvSpPr>
        <p:spPr>
          <a:xfrm>
            <a:off x="2713703" y="2280349"/>
            <a:ext cx="288735" cy="1344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5"/>
          <p:cNvSpPr/>
          <p:nvPr/>
        </p:nvSpPr>
        <p:spPr>
          <a:xfrm>
            <a:off x="1722875" y="2526890"/>
            <a:ext cx="1510411" cy="28229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Google Shape;2019;p5"/>
          <p:cNvSpPr txBox="1"/>
          <p:nvPr/>
        </p:nvSpPr>
        <p:spPr>
          <a:xfrm>
            <a:off x="1705845" y="2623710"/>
            <a:ext cx="145590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make composting simple and easy. Be part of the Main Line change – think more about how to waste less.</a:t>
            </a:r>
            <a:endParaRPr/>
          </a:p>
        </p:txBody>
      </p:sp>
      <p:pic>
        <p:nvPicPr>
          <p:cNvPr id="2020" name="Google Shape;2020;p5" descr="Timelin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 r="53774" b="50000"/>
          <a:stretch/>
        </p:blipFill>
        <p:spPr>
          <a:xfrm>
            <a:off x="1722875" y="3164739"/>
            <a:ext cx="1504984" cy="1638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" descr="Graphical user interface, applicati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20264" y="4945346"/>
            <a:ext cx="1448423" cy="38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5" descr="A group of women posing for a photo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 b="47543"/>
          <a:stretch/>
        </p:blipFill>
        <p:spPr>
          <a:xfrm>
            <a:off x="3376281" y="2247902"/>
            <a:ext cx="1937143" cy="101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5"/>
          <p:cNvPicPr preferRelativeResize="0"/>
          <p:nvPr/>
        </p:nvPicPr>
        <p:blipFill rotWithShape="1">
          <a:blip r:embed="rId10">
            <a:alphaModFix/>
          </a:blip>
          <a:srcRect t="-1" r="89416" b="-15146"/>
          <a:stretch/>
        </p:blipFill>
        <p:spPr>
          <a:xfrm>
            <a:off x="3894634" y="2832512"/>
            <a:ext cx="758389" cy="779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5"/>
          <p:cNvPicPr preferRelativeResize="0"/>
          <p:nvPr/>
        </p:nvPicPr>
        <p:blipFill rotWithShape="1">
          <a:blip r:embed="rId10">
            <a:alphaModFix/>
          </a:blip>
          <a:srcRect t="-1" r="88459" b="-15146"/>
          <a:stretch/>
        </p:blipFill>
        <p:spPr>
          <a:xfrm>
            <a:off x="3910354" y="2832512"/>
            <a:ext cx="818750" cy="771712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5"/>
          <p:cNvSpPr txBox="1"/>
          <p:nvPr/>
        </p:nvSpPr>
        <p:spPr>
          <a:xfrm>
            <a:off x="3440922" y="3496298"/>
            <a:ext cx="1803859" cy="2000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</p:txBody>
      </p:sp>
      <p:sp>
        <p:nvSpPr>
          <p:cNvPr id="2026" name="Google Shape;2026;p5"/>
          <p:cNvSpPr txBox="1"/>
          <p:nvPr/>
        </p:nvSpPr>
        <p:spPr>
          <a:xfrm>
            <a:off x="3763317" y="4012865"/>
            <a:ext cx="1458663" cy="630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I’d like more information about composting.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I’d like more information on educational sessions.</a:t>
            </a:r>
            <a:endParaRPr/>
          </a:p>
        </p:txBody>
      </p:sp>
      <p:sp>
        <p:nvSpPr>
          <p:cNvPr id="2027" name="Google Shape;2027;p5"/>
          <p:cNvSpPr/>
          <p:nvPr/>
        </p:nvSpPr>
        <p:spPr>
          <a:xfrm>
            <a:off x="3544970" y="4054638"/>
            <a:ext cx="200055" cy="2000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5"/>
          <p:cNvSpPr/>
          <p:nvPr/>
        </p:nvSpPr>
        <p:spPr>
          <a:xfrm>
            <a:off x="3544970" y="4396786"/>
            <a:ext cx="200055" cy="20005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9" name="Google Shape;2029;p5"/>
          <p:cNvPicPr preferRelativeResize="0"/>
          <p:nvPr/>
        </p:nvPicPr>
        <p:blipFill rotWithShape="1">
          <a:blip r:embed="rId11">
            <a:alphaModFix/>
          </a:blip>
          <a:srcRect b="26639"/>
          <a:stretch/>
        </p:blipFill>
        <p:spPr>
          <a:xfrm>
            <a:off x="1692007" y="2105050"/>
            <a:ext cx="1921320" cy="1045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5" descr="Graphical user interface,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06418" y="3032526"/>
            <a:ext cx="1903355" cy="239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002438" y="1414537"/>
            <a:ext cx="2660076" cy="4821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5" descr="Graphical user interface, websit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380422" y="2407978"/>
            <a:ext cx="1859303" cy="2884117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5"/>
          <p:cNvSpPr txBox="1"/>
          <p:nvPr/>
        </p:nvSpPr>
        <p:spPr>
          <a:xfrm>
            <a:off x="252925" y="1539200"/>
            <a:ext cx="1423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32 </a:t>
            </a:r>
            <a:endParaRPr sz="43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Posts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6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040" name="Google Shape;2040;p6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/>
              <a:t>FACEBOOK EVENT PAGE</a:t>
            </a:r>
            <a:endParaRPr/>
          </a:p>
        </p:txBody>
      </p:sp>
      <p:sp>
        <p:nvSpPr>
          <p:cNvPr id="2041" name="Google Shape;2041;p6"/>
          <p:cNvSpPr txBox="1">
            <a:spLocks noGrp="1"/>
          </p:cNvSpPr>
          <p:nvPr>
            <p:ph type="body" idx="2"/>
          </p:nvPr>
        </p:nvSpPr>
        <p:spPr>
          <a:xfrm>
            <a:off x="6972078" y="1824070"/>
            <a:ext cx="39402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REACH</a:t>
            </a:r>
            <a:endParaRPr/>
          </a:p>
        </p:txBody>
      </p:sp>
      <p:sp>
        <p:nvSpPr>
          <p:cNvPr id="2042" name="Google Shape;2042;p6"/>
          <p:cNvSpPr txBox="1">
            <a:spLocks noGrp="1"/>
          </p:cNvSpPr>
          <p:nvPr>
            <p:ph type="body" idx="3"/>
          </p:nvPr>
        </p:nvSpPr>
        <p:spPr>
          <a:xfrm>
            <a:off x="6972078" y="2301407"/>
            <a:ext cx="39402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2,850 unique individuals</a:t>
            </a:r>
            <a:br>
              <a:rPr lang="en-US" sz="1600"/>
            </a:br>
            <a:r>
              <a:rPr lang="en-US" sz="1600"/>
              <a:t>18% of total reach is men 35-44</a:t>
            </a:r>
            <a:endParaRPr/>
          </a:p>
        </p:txBody>
      </p:sp>
      <p:sp>
        <p:nvSpPr>
          <p:cNvPr id="2043" name="Google Shape;2043;p6"/>
          <p:cNvSpPr txBox="1">
            <a:spLocks noGrp="1"/>
          </p:cNvSpPr>
          <p:nvPr>
            <p:ph type="body" idx="4"/>
          </p:nvPr>
        </p:nvSpPr>
        <p:spPr>
          <a:xfrm>
            <a:off x="6972078" y="2872264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RESPONSES</a:t>
            </a:r>
            <a:endParaRPr/>
          </a:p>
        </p:txBody>
      </p:sp>
      <p:sp>
        <p:nvSpPr>
          <p:cNvPr id="2044" name="Google Shape;2044;p6"/>
          <p:cNvSpPr txBox="1">
            <a:spLocks noGrp="1"/>
          </p:cNvSpPr>
          <p:nvPr>
            <p:ph type="body" idx="5"/>
          </p:nvPr>
        </p:nvSpPr>
        <p:spPr>
          <a:xfrm>
            <a:off x="6972078" y="3349601"/>
            <a:ext cx="3940337" cy="56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/>
              <a:t>50 (27 going, 23 interested)</a:t>
            </a:r>
            <a:endParaRPr sz="1600"/>
          </a:p>
        </p:txBody>
      </p:sp>
      <p:sp>
        <p:nvSpPr>
          <p:cNvPr id="2045" name="Google Shape;2045;p6"/>
          <p:cNvSpPr txBox="1">
            <a:spLocks noGrp="1"/>
          </p:cNvSpPr>
          <p:nvPr>
            <p:ph type="body" idx="6"/>
          </p:nvPr>
        </p:nvSpPr>
        <p:spPr>
          <a:xfrm>
            <a:off x="6972078" y="3832214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None/>
            </a:pPr>
            <a:r>
              <a:rPr lang="en-US">
                <a:solidFill>
                  <a:srgbClr val="0070C0"/>
                </a:solidFill>
              </a:rPr>
              <a:t>TICKET CLICKS</a:t>
            </a:r>
            <a:endParaRPr/>
          </a:p>
        </p:txBody>
      </p:sp>
      <p:sp>
        <p:nvSpPr>
          <p:cNvPr id="2046" name="Google Shape;2046;p6"/>
          <p:cNvSpPr txBox="1">
            <a:spLocks noGrp="1"/>
          </p:cNvSpPr>
          <p:nvPr>
            <p:ph type="body" idx="7"/>
          </p:nvPr>
        </p:nvSpPr>
        <p:spPr>
          <a:xfrm>
            <a:off x="6972078" y="4309551"/>
            <a:ext cx="3940337" cy="101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sz="1600" b="1"/>
              <a:t>0</a:t>
            </a:r>
            <a:endParaRPr sz="1600"/>
          </a:p>
        </p:txBody>
      </p:sp>
      <p:cxnSp>
        <p:nvCxnSpPr>
          <p:cNvPr id="2047" name="Google Shape;2047;p6"/>
          <p:cNvCxnSpPr/>
          <p:nvPr/>
        </p:nvCxnSpPr>
        <p:spPr>
          <a:xfrm>
            <a:off x="5741193" y="1420587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8" name="Google Shape;2048;p6"/>
          <p:cNvSpPr txBox="1"/>
          <p:nvPr/>
        </p:nvSpPr>
        <p:spPr>
          <a:xfrm>
            <a:off x="6972078" y="4656979"/>
            <a:ext cx="3940337" cy="46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0">
                <a:solidFill>
                  <a:srgbClr val="0070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POST ENGAGEMENT</a:t>
            </a:r>
            <a:endParaRPr/>
          </a:p>
        </p:txBody>
      </p:sp>
      <p:sp>
        <p:nvSpPr>
          <p:cNvPr id="2049" name="Google Shape;2049;p6"/>
          <p:cNvSpPr txBox="1"/>
          <p:nvPr/>
        </p:nvSpPr>
        <p:spPr>
          <a:xfrm>
            <a:off x="6972078" y="5134316"/>
            <a:ext cx="3940337" cy="101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34 (25 Likes, 6 Comments, 3 Shares</a:t>
            </a:r>
            <a:r>
              <a:rPr lang="en-US" sz="16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600" b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Google Shape;2050;p6" descr="Graphical user interface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33" y="1614519"/>
            <a:ext cx="4639045" cy="348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6" descr="Graphical user interface, text, application, email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6010" y="3076841"/>
            <a:ext cx="4034796" cy="302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7"/>
          <p:cNvSpPr txBox="1">
            <a:spLocks noGrp="1"/>
          </p:cNvSpPr>
          <p:nvPr>
            <p:ph type="title"/>
          </p:nvPr>
        </p:nvSpPr>
        <p:spPr>
          <a:xfrm>
            <a:off x="838200" y="631826"/>
            <a:ext cx="10515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058" name="Google Shape;2058;p7"/>
          <p:cNvSpPr txBox="1">
            <a:spLocks noGrp="1"/>
          </p:cNvSpPr>
          <p:nvPr>
            <p:ph type="body" idx="1"/>
          </p:nvPr>
        </p:nvSpPr>
        <p:spPr>
          <a:xfrm>
            <a:off x="2324101" y="371475"/>
            <a:ext cx="7543798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rPr lang="en-US"/>
              <a:t>FACEBOOK EVENT PAGE</a:t>
            </a:r>
            <a:endParaRPr/>
          </a:p>
        </p:txBody>
      </p:sp>
      <p:cxnSp>
        <p:nvCxnSpPr>
          <p:cNvPr id="2059" name="Google Shape;2059;p7"/>
          <p:cNvCxnSpPr/>
          <p:nvPr/>
        </p:nvCxnSpPr>
        <p:spPr>
          <a:xfrm>
            <a:off x="5741193" y="1420587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0" name="Google Shape;2060;p7" descr="A screenshot of a compute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549" y="1717677"/>
            <a:ext cx="97409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2"/>
          <p:cNvSpPr txBox="1">
            <a:spLocks noGrp="1"/>
          </p:cNvSpPr>
          <p:nvPr>
            <p:ph type="body" idx="3"/>
          </p:nvPr>
        </p:nvSpPr>
        <p:spPr>
          <a:xfrm>
            <a:off x="8438068" y="2388398"/>
            <a:ext cx="3525300" cy="28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</a:pPr>
            <a:r>
              <a:rPr lang="en-US" sz="1400"/>
              <a:t>Continue influencer identification and outreach. </a:t>
            </a:r>
            <a:endParaRPr sz="1400"/>
          </a:p>
          <a:p>
            <a:pPr marL="1714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Create/send out player focused content (in review with USGA)</a:t>
            </a:r>
            <a:endParaRPr sz="1400"/>
          </a:p>
          <a:p>
            <a:pPr marL="1714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Engage volunteers to share content</a:t>
            </a:r>
            <a:endParaRPr sz="1400"/>
          </a:p>
        </p:txBody>
      </p:sp>
      <p:sp>
        <p:nvSpPr>
          <p:cNvPr id="2110" name="Google Shape;2110;p12"/>
          <p:cNvSpPr/>
          <p:nvPr/>
        </p:nvSpPr>
        <p:spPr>
          <a:xfrm>
            <a:off x="8119420" y="2085366"/>
            <a:ext cx="262868" cy="262868"/>
          </a:xfrm>
          <a:custGeom>
            <a:avLst/>
            <a:gdLst/>
            <a:ahLst/>
            <a:cxnLst/>
            <a:rect l="l" t="t" r="r" b="b"/>
            <a:pathLst>
              <a:path w="299565" h="299565" extrusionOk="0">
                <a:moveTo>
                  <a:pt x="0" y="0"/>
                </a:moveTo>
                <a:lnTo>
                  <a:pt x="13851" y="0"/>
                </a:lnTo>
                <a:lnTo>
                  <a:pt x="288613" y="0"/>
                </a:lnTo>
                <a:lnTo>
                  <a:pt x="302464" y="0"/>
                </a:lnTo>
                <a:lnTo>
                  <a:pt x="302464" y="13851"/>
                </a:lnTo>
                <a:lnTo>
                  <a:pt x="302464" y="288614"/>
                </a:lnTo>
                <a:lnTo>
                  <a:pt x="302464" y="302465"/>
                </a:lnTo>
                <a:lnTo>
                  <a:pt x="288613" y="302465"/>
                </a:lnTo>
                <a:lnTo>
                  <a:pt x="13851" y="302465"/>
                </a:lnTo>
                <a:lnTo>
                  <a:pt x="0" y="302465"/>
                </a:lnTo>
                <a:lnTo>
                  <a:pt x="0" y="288614"/>
                </a:lnTo>
                <a:lnTo>
                  <a:pt x="0" y="13851"/>
                </a:lnTo>
                <a:lnTo>
                  <a:pt x="0" y="0"/>
                </a:lnTo>
                <a:close/>
                <a:moveTo>
                  <a:pt x="27380" y="27380"/>
                </a:moveTo>
                <a:lnTo>
                  <a:pt x="27380" y="274763"/>
                </a:lnTo>
                <a:lnTo>
                  <a:pt x="274763" y="274763"/>
                </a:lnTo>
                <a:lnTo>
                  <a:pt x="274763" y="27380"/>
                </a:lnTo>
                <a:lnTo>
                  <a:pt x="27380" y="27380"/>
                </a:lnTo>
                <a:close/>
                <a:moveTo>
                  <a:pt x="127235" y="58303"/>
                </a:moveTo>
                <a:lnTo>
                  <a:pt x="209695" y="140764"/>
                </a:lnTo>
                <a:lnTo>
                  <a:pt x="218393" y="151071"/>
                </a:lnTo>
                <a:lnTo>
                  <a:pt x="209695" y="161379"/>
                </a:lnTo>
                <a:lnTo>
                  <a:pt x="127235" y="243840"/>
                </a:lnTo>
                <a:lnTo>
                  <a:pt x="106619" y="223225"/>
                </a:lnTo>
                <a:lnTo>
                  <a:pt x="179740" y="151071"/>
                </a:lnTo>
                <a:lnTo>
                  <a:pt x="106619" y="78918"/>
                </a:lnTo>
                <a:lnTo>
                  <a:pt x="127235" y="583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1" name="Google Shape;2111;p12" descr="A person holding a phone&#10;&#10;Description automatically generated with low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501" r="33501"/>
          <a:stretch/>
        </p:blipFill>
        <p:spPr>
          <a:xfrm>
            <a:off x="4397315" y="0"/>
            <a:ext cx="339737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pic>
      <p:sp>
        <p:nvSpPr>
          <p:cNvPr id="2112" name="Google Shape;2112;p12"/>
          <p:cNvSpPr txBox="1"/>
          <p:nvPr/>
        </p:nvSpPr>
        <p:spPr>
          <a:xfrm>
            <a:off x="666750" y="1456994"/>
            <a:ext cx="3276600" cy="1194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OPTIMIZATION</a:t>
            </a:r>
            <a:endParaRPr/>
          </a:p>
        </p:txBody>
      </p:sp>
      <p:sp>
        <p:nvSpPr>
          <p:cNvPr id="2113" name="Google Shape;2113;p12"/>
          <p:cNvSpPr txBox="1"/>
          <p:nvPr/>
        </p:nvSpPr>
        <p:spPr>
          <a:xfrm>
            <a:off x="666751" y="2717801"/>
            <a:ext cx="2609850" cy="2129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</a:pPr>
            <a:r>
              <a:rPr lang="en-US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New Ideas</a:t>
            </a:r>
            <a:endParaRPr/>
          </a:p>
        </p:txBody>
      </p:sp>
      <p:cxnSp>
        <p:nvCxnSpPr>
          <p:cNvPr id="2114" name="Google Shape;2114;p12"/>
          <p:cNvCxnSpPr/>
          <p:nvPr/>
        </p:nvCxnSpPr>
        <p:spPr>
          <a:xfrm>
            <a:off x="759619" y="2632076"/>
            <a:ext cx="709613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15" name="Google Shape;2115;p12"/>
          <p:cNvSpPr txBox="1"/>
          <p:nvPr/>
        </p:nvSpPr>
        <p:spPr>
          <a:xfrm>
            <a:off x="8438068" y="2074092"/>
            <a:ext cx="29241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OUTREACH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3"/>
          <p:cNvSpPr/>
          <p:nvPr/>
        </p:nvSpPr>
        <p:spPr>
          <a:xfrm>
            <a:off x="0" y="0"/>
            <a:ext cx="53975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3"/>
          <p:cNvSpPr txBox="1">
            <a:spLocks noGrp="1"/>
          </p:cNvSpPr>
          <p:nvPr>
            <p:ph type="body" idx="1"/>
          </p:nvPr>
        </p:nvSpPr>
        <p:spPr>
          <a:xfrm>
            <a:off x="5624424" y="2399131"/>
            <a:ext cx="2634354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b="1"/>
              <a:t>Contact </a:t>
            </a:r>
            <a:endParaRPr/>
          </a:p>
        </p:txBody>
      </p:sp>
      <p:sp>
        <p:nvSpPr>
          <p:cNvPr id="2122" name="Google Shape;2122;p13"/>
          <p:cNvSpPr txBox="1">
            <a:spLocks noGrp="1"/>
          </p:cNvSpPr>
          <p:nvPr>
            <p:ph type="title"/>
          </p:nvPr>
        </p:nvSpPr>
        <p:spPr>
          <a:xfrm>
            <a:off x="838200" y="2399131"/>
            <a:ext cx="3949460" cy="102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>
                <a:solidFill>
                  <a:schemeClr val="lt1"/>
                </a:solidFill>
              </a:rPr>
              <a:t>#THANKYOU</a:t>
            </a:r>
            <a:endParaRPr/>
          </a:p>
        </p:txBody>
      </p:sp>
      <p:sp>
        <p:nvSpPr>
          <p:cNvPr id="2123" name="Google Shape;2123;p13"/>
          <p:cNvSpPr txBox="1">
            <a:spLocks noGrp="1"/>
          </p:cNvSpPr>
          <p:nvPr>
            <p:ph type="body" idx="2"/>
          </p:nvPr>
        </p:nvSpPr>
        <p:spPr>
          <a:xfrm>
            <a:off x="5624424" y="2697581"/>
            <a:ext cx="2634354" cy="893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Sarah Dudzic</a:t>
            </a:r>
            <a:endParaRPr/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SeDudzic@gmail.com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610-462-6202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">
  <a:themeElements>
    <a:clrScheme name="Black-White">
      <a:dk1>
        <a:srgbClr val="000000"/>
      </a:dk1>
      <a:lt1>
        <a:srgbClr val="FFFFFF"/>
      </a:lt1>
      <a:dk2>
        <a:srgbClr val="828282"/>
      </a:dk2>
      <a:lt2>
        <a:srgbClr val="F0F0F0"/>
      </a:lt2>
      <a:accent1>
        <a:srgbClr val="4B5151"/>
      </a:accent1>
      <a:accent2>
        <a:srgbClr val="B0B1B3"/>
      </a:accent2>
      <a:accent3>
        <a:srgbClr val="050505"/>
      </a:accent3>
      <a:accent4>
        <a:srgbClr val="91969A"/>
      </a:accent4>
      <a:accent5>
        <a:srgbClr val="3D3F39"/>
      </a:accent5>
      <a:accent6>
        <a:srgbClr val="6F707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Macintosh PowerPoint</Application>
  <PresentationFormat>Widescreen</PresentationFormat>
  <Paragraphs>77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Permanent Marker</vt:lpstr>
      <vt:lpstr>Calibri</vt:lpstr>
      <vt:lpstr>Arial</vt:lpstr>
      <vt:lpstr>Quattrocento Sans</vt:lpstr>
      <vt:lpstr>Light</vt:lpstr>
      <vt:lpstr>PowerPoint Presentation</vt:lpstr>
      <vt:lpstr>THE STRATEGY</vt:lpstr>
      <vt:lpstr>RESULTS</vt:lpstr>
      <vt:lpstr>RESULTS</vt:lpstr>
      <vt:lpstr>RESULTS</vt:lpstr>
      <vt:lpstr>RESULTS</vt:lpstr>
      <vt:lpstr>RESULTS</vt:lpstr>
      <vt:lpstr>PowerPoint Presentation</vt:lpstr>
      <vt:lpstr>#THANKYOU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Mihai Dragne</dc:creator>
  <cp:lastModifiedBy>Johnson, Ryan T</cp:lastModifiedBy>
  <cp:revision>2</cp:revision>
  <dcterms:created xsi:type="dcterms:W3CDTF">2017-04-23T10:19:09Z</dcterms:created>
  <dcterms:modified xsi:type="dcterms:W3CDTF">2022-09-09T23:55:50Z</dcterms:modified>
</cp:coreProperties>
</file>